
<file path=[Content_Types].xml><?xml version="1.0" encoding="utf-8"?>
<Types xmlns="http://schemas.openxmlformats.org/package/2006/content-types">
  <Default Extension="png" ContentType="image/png"/>
  <Default Extension="jpeg" ContentType="image/jpeg"/>
  <Default Extension="wma" ContentType="audio/x-ms-wma"/>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86" r:id="rId2"/>
    <p:sldMasterId id="2147484098" r:id="rId3"/>
    <p:sldMasterId id="2147484110" r:id="rId4"/>
    <p:sldMasterId id="2147484159" r:id="rId5"/>
  </p:sldMasterIdLst>
  <p:notesMasterIdLst>
    <p:notesMasterId r:id="rId41"/>
  </p:notesMasterIdLst>
  <p:sldIdLst>
    <p:sldId id="322" r:id="rId6"/>
    <p:sldId id="373" r:id="rId7"/>
    <p:sldId id="374" r:id="rId8"/>
    <p:sldId id="377" r:id="rId9"/>
    <p:sldId id="363" r:id="rId10"/>
    <p:sldId id="292" r:id="rId11"/>
    <p:sldId id="293" r:id="rId12"/>
    <p:sldId id="365" r:id="rId13"/>
    <p:sldId id="294" r:id="rId14"/>
    <p:sldId id="296" r:id="rId15"/>
    <p:sldId id="337" r:id="rId16"/>
    <p:sldId id="379" r:id="rId17"/>
    <p:sldId id="299" r:id="rId18"/>
    <p:sldId id="300" r:id="rId19"/>
    <p:sldId id="301" r:id="rId20"/>
    <p:sldId id="302" r:id="rId21"/>
    <p:sldId id="304" r:id="rId22"/>
    <p:sldId id="305" r:id="rId23"/>
    <p:sldId id="306" r:id="rId24"/>
    <p:sldId id="307" r:id="rId25"/>
    <p:sldId id="366" r:id="rId26"/>
    <p:sldId id="346" r:id="rId27"/>
    <p:sldId id="380" r:id="rId28"/>
    <p:sldId id="310" r:id="rId29"/>
    <p:sldId id="381" r:id="rId30"/>
    <p:sldId id="347" r:id="rId31"/>
    <p:sldId id="362" r:id="rId32"/>
    <p:sldId id="370" r:id="rId33"/>
    <p:sldId id="371" r:id="rId34"/>
    <p:sldId id="342" r:id="rId35"/>
    <p:sldId id="343" r:id="rId36"/>
    <p:sldId id="344" r:id="rId37"/>
    <p:sldId id="345" r:id="rId38"/>
    <p:sldId id="360" r:id="rId39"/>
    <p:sldId id="35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FF"/>
    <a:srgbClr val="FF0000"/>
    <a:srgbClr val="33CC33"/>
    <a:srgbClr val="0000CC"/>
    <a:srgbClr val="D60093"/>
    <a:srgbClr val="FF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4434" autoAdjust="0"/>
  </p:normalViewPr>
  <p:slideViewPr>
    <p:cSldViewPr>
      <p:cViewPr varScale="1">
        <p:scale>
          <a:sx n="73" d="100"/>
          <a:sy n="73"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fld id="{701BF0CA-E5E0-4D4A-A038-FCE7D2BB5B5D}" type="datetimeFigureOut">
              <a:rPr lang="vi-VN"/>
              <a:pPr>
                <a:defRPr/>
              </a:pPr>
              <a:t>11/08/2021</a:t>
            </a:fld>
            <a:endParaRPr lang="vi-V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noProof="0" smtClean="0"/>
              <a:t>Click to edit Master text styles</a:t>
            </a:r>
          </a:p>
          <a:p>
            <a:pPr lvl="1"/>
            <a:r>
              <a:rPr lang="vi-VN" noProof="0" smtClean="0"/>
              <a:t>Second level</a:t>
            </a:r>
          </a:p>
          <a:p>
            <a:pPr lvl="2"/>
            <a:r>
              <a:rPr lang="vi-VN" noProof="0" smtClean="0"/>
              <a:t>Third level</a:t>
            </a:r>
          </a:p>
          <a:p>
            <a:pPr lvl="3"/>
            <a:r>
              <a:rPr lang="vi-VN" noProof="0" smtClean="0"/>
              <a:t>Fourth level</a:t>
            </a:r>
          </a:p>
          <a:p>
            <a:pPr lvl="4"/>
            <a:r>
              <a:rPr lang="vi-VN"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E883C9D-0473-4291-934E-6721F6998E8B}" type="slidenum">
              <a:rPr lang="vi-VN"/>
              <a:pPr/>
              <a:t>‹#›</a:t>
            </a:fld>
            <a:endParaRPr lang="vi-VN"/>
          </a:p>
        </p:txBody>
      </p:sp>
    </p:spTree>
    <p:extLst>
      <p:ext uri="{BB962C8B-B14F-4D97-AF65-F5344CB8AC3E}">
        <p14:creationId xmlns:p14="http://schemas.microsoft.com/office/powerpoint/2010/main" val="1201686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EDEC170-27FF-42C9-B89F-8F14F86E0E4E}" type="slidenum">
              <a:rPr lang="vi-VN">
                <a:solidFill>
                  <a:prstClr val="black"/>
                </a:solidFill>
              </a:rPr>
              <a:pPr/>
              <a:t>6</a:t>
            </a:fld>
            <a:endParaRPr lang="vi-VN">
              <a:solidFill>
                <a:prstClr val="black"/>
              </a:solidFill>
            </a:endParaRPr>
          </a:p>
        </p:txBody>
      </p:sp>
    </p:spTree>
    <p:extLst>
      <p:ext uri="{BB962C8B-B14F-4D97-AF65-F5344CB8AC3E}">
        <p14:creationId xmlns:p14="http://schemas.microsoft.com/office/powerpoint/2010/main" val="87413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86163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EDEC170-27FF-42C9-B89F-8F14F86E0E4E}" type="slidenum">
              <a:rPr lang="vi-VN">
                <a:solidFill>
                  <a:prstClr val="black"/>
                </a:solidFill>
              </a:rPr>
              <a:pPr/>
              <a:t>8</a:t>
            </a:fld>
            <a:endParaRPr lang="vi-VN">
              <a:solidFill>
                <a:prstClr val="black"/>
              </a:solidFill>
            </a:endParaRPr>
          </a:p>
        </p:txBody>
      </p:sp>
    </p:spTree>
    <p:extLst>
      <p:ext uri="{BB962C8B-B14F-4D97-AF65-F5344CB8AC3E}">
        <p14:creationId xmlns:p14="http://schemas.microsoft.com/office/powerpoint/2010/main" val="199983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0EDEC170-27FF-42C9-B89F-8F14F86E0E4E}" type="slidenum">
              <a:rPr lang="vi-VN">
                <a:solidFill>
                  <a:prstClr val="black"/>
                </a:solidFill>
              </a:rPr>
              <a:pPr/>
              <a:t>9</a:t>
            </a:fld>
            <a:endParaRPr lang="vi-VN">
              <a:solidFill>
                <a:prstClr val="black"/>
              </a:solidFill>
            </a:endParaRPr>
          </a:p>
        </p:txBody>
      </p:sp>
    </p:spTree>
    <p:extLst>
      <p:ext uri="{BB962C8B-B14F-4D97-AF65-F5344CB8AC3E}">
        <p14:creationId xmlns:p14="http://schemas.microsoft.com/office/powerpoint/2010/main" val="78128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E883C9D-0473-4291-934E-6721F6998E8B}" type="slidenum">
              <a:rPr lang="vi-VN" smtClean="0"/>
              <a:pPr/>
              <a:t>11</a:t>
            </a:fld>
            <a:endParaRPr lang="vi-VN"/>
          </a:p>
        </p:txBody>
      </p:sp>
    </p:spTree>
    <p:extLst>
      <p:ext uri="{BB962C8B-B14F-4D97-AF65-F5344CB8AC3E}">
        <p14:creationId xmlns:p14="http://schemas.microsoft.com/office/powerpoint/2010/main" val="162596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B3DB2C-8B05-411C-8CCB-95C6F202C98C}" type="datetimeFigureOut">
              <a:rPr lang="en-US"/>
              <a:pPr>
                <a:defRPr/>
              </a:pPr>
              <a:t>8/11/2021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76208B-05B4-45DC-B1FF-4487071E1D0E}" type="slidenum">
              <a:rPr lang="en-US"/>
              <a:pPr/>
              <a:t>‹#›</a:t>
            </a:fld>
            <a:endParaRPr lang="en-US"/>
          </a:p>
        </p:txBody>
      </p:sp>
    </p:spTree>
    <p:extLst>
      <p:ext uri="{BB962C8B-B14F-4D97-AF65-F5344CB8AC3E}">
        <p14:creationId xmlns:p14="http://schemas.microsoft.com/office/powerpoint/2010/main" val="303473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5223ED-BB29-46F0-B92A-51FAACC2547D}" type="datetimeFigureOut">
              <a:rPr lang="en-US"/>
              <a:pPr>
                <a:defRPr/>
              </a:pPr>
              <a:t>8/11/2021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9D8D5A-4A6C-45F9-BFB5-A264A6EA4058}" type="slidenum">
              <a:rPr lang="en-US"/>
              <a:pPr/>
              <a:t>‹#›</a:t>
            </a:fld>
            <a:endParaRPr lang="en-US"/>
          </a:p>
        </p:txBody>
      </p:sp>
    </p:spTree>
    <p:extLst>
      <p:ext uri="{BB962C8B-B14F-4D97-AF65-F5344CB8AC3E}">
        <p14:creationId xmlns:p14="http://schemas.microsoft.com/office/powerpoint/2010/main" val="200946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ED7F52-F106-433A-BD9B-8519A9C787BF}" type="datetimeFigureOut">
              <a:rPr lang="en-US"/>
              <a:pPr>
                <a:defRPr/>
              </a:pPr>
              <a:t>8/11/2021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27AC55-1C29-4C3C-B2DB-5FE9D3A3C296}" type="slidenum">
              <a:rPr lang="en-US"/>
              <a:pPr/>
              <a:t>‹#›</a:t>
            </a:fld>
            <a:endParaRPr lang="en-US"/>
          </a:p>
        </p:txBody>
      </p:sp>
    </p:spTree>
    <p:extLst>
      <p:ext uri="{BB962C8B-B14F-4D97-AF65-F5344CB8AC3E}">
        <p14:creationId xmlns:p14="http://schemas.microsoft.com/office/powerpoint/2010/main" val="201089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9"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51427" tIns="25706" rIns="51427" bIns="25706" anchor="ctr" anchorCtr="0">
            <a:noAutofit/>
          </a:bodyPr>
          <a:lstStyle/>
          <a:p>
            <a:pPr algn="ctr" fontAlgn="auto">
              <a:spcBef>
                <a:spcPts val="0"/>
              </a:spcBef>
              <a:spcAft>
                <a:spcPts val="0"/>
              </a:spcAft>
            </a:pPr>
            <a:endParaRPr sz="1350">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3617103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algn="ctr" fontAlgn="auto">
              <a:spcBef>
                <a:spcPts val="0"/>
              </a:spcBef>
              <a:spcAft>
                <a:spcPts val="0"/>
              </a:spcAft>
            </a:pPr>
            <a:endParaRPr>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3991156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CF68A6-1BFB-4E4F-80A5-2E85A968D2B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96209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70A0A-AA4D-4A09-BD3B-A4E57F52817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372EC37-B6AF-43D0-993A-A04DC3AD44D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3DAC885-79F2-4089-AF62-6B82A9DAFAF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1584FC9A-DC9E-43D4-AF41-659B01157F0A}"/>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E828010A-F039-462A-880A-BCB669794A6A}"/>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98227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CC697C-7842-4D80-92B3-11FD4A2589A3}"/>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58BB3ED-3326-47F1-9847-3CD4BEF2A9F3}"/>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8E31FEC-A30F-4C6C-A769-DBAEFFF19C25}"/>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19E837-664B-45C5-9DEA-DA9637243B3D}"/>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07542653-EF4B-4C2E-AA87-1E913B1685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4585AF98-566C-4D6D-A2E8-2E0E4A57843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16337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AB4FA6C-18CF-4549-8033-E092A86A6629}"/>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30196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60AFFEC-E221-4FB3-82E3-89B5397F69C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55926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FCD7032-F6EF-4F41-841D-38E25D10BFD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3" name="Chỗ dành sẵn cho Chân trang 2">
            <a:extLst>
              <a:ext uri="{FF2B5EF4-FFF2-40B4-BE49-F238E27FC236}">
                <a16:creationId xmlns:a16="http://schemas.microsoft.com/office/drawing/2014/main" id="{BA70A6C4-93A4-45BB-95BF-29182453E693}"/>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4" name="Chỗ dành sẵn cho Số hiệu Bản chiếu 3">
            <a:extLst>
              <a:ext uri="{FF2B5EF4-FFF2-40B4-BE49-F238E27FC236}">
                <a16:creationId xmlns:a16="http://schemas.microsoft.com/office/drawing/2014/main" id="{D1E86C26-493A-4A4E-B151-B1B58C802B5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34390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8202F6-76DA-4540-A228-D55BD2A5F6A7}" type="datetimeFigureOut">
              <a:rPr lang="en-US"/>
              <a:pPr>
                <a:defRPr/>
              </a:pPr>
              <a:t>8/11/2021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0CD3AA-3BD3-4B00-8111-BD79DAE0E9E1}" type="slidenum">
              <a:rPr lang="en-US"/>
              <a:pPr/>
              <a:t>‹#›</a:t>
            </a:fld>
            <a:endParaRPr lang="en-US"/>
          </a:p>
        </p:txBody>
      </p:sp>
    </p:spTree>
    <p:extLst>
      <p:ext uri="{BB962C8B-B14F-4D97-AF65-F5344CB8AC3E}">
        <p14:creationId xmlns:p14="http://schemas.microsoft.com/office/powerpoint/2010/main" val="11068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212EEC-9806-4BCC-B4E6-D99ABA5240E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1A4866E-F056-40CB-BA7E-C34BB63487C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0498A1-A688-45E6-8550-EC3071B90FA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AA7A761-3B85-47C9-963D-E138E1271D56}"/>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79574061-2217-4D22-8F9B-8723C8D4C787}"/>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FC785E12-3466-457C-A23C-8A2A93C0ECC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79366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F016CD-5719-4C60-AC2D-981ABE568A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F280940-FC98-4C23-AE20-F43477478F1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3CF626D2-3B6F-4437-AB68-65845738064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58A0E5-7ECD-47B9-8CE8-1CFC401870AC}"/>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6DAE497D-734B-4969-AC33-A49EAD67F471}"/>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61EE0581-2B62-4AEF-8C9D-D52C7A72388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60094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A6180A-5EBD-4128-8ACB-273A50B94460}"/>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24DCC1-3AB4-42A3-A0A6-F417405BD67F}"/>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BC16C75-4BB6-44E8-9590-EB43B6F0C99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71640ECA-3A15-48A8-994F-CFEBB9B7D51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D189A241-1079-4B83-BECA-DF24DE42269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2427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3B57C78-8096-42E1-8917-15E3CE0E9744}"/>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FD1F0A7-326A-4BAF-BFF7-90409419D8A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6AA509D-0AD8-442A-842F-E147A0F7BCD5}"/>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BCFE3B4-9C2A-41AA-A788-D5445896D754}"/>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C59659B-A61B-4806-A588-F27BA50FA2C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857462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BA0EDD-FC77-499D-A5CF-24D0268C5777}"/>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A7EFCC88-F349-475A-894F-75CC4EC0EF8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F780193-AD39-4C0A-AA86-EA1C285D51E8}"/>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09673B1-F880-4939-B4DC-CB18B0277A9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F8E287B1-7E0E-42A4-969D-5A258DC7DDD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41811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BBF67F-3291-4B23-A16E-90D37AA2BB5E}"/>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0AF0E28-CC2F-462A-94A7-244DA6476715}"/>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CFB516-644A-4165-9CEA-4B7265353DE9}"/>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C45F628B-539B-40CF-B751-E371B0A67BA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1FACC2F4-B55E-450D-8EDD-6F5B99711F7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71199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EB9145-0E56-47B6-92EA-EF9D05C5DE40}"/>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E9477E3-4004-40D9-A791-9927026F6862}"/>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40D97B3-17E5-425B-993F-656A8D67B017}"/>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3FD63D5E-8306-4E5D-B3C7-2CFC361D0A3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FEE622A9-52D5-4B99-BF48-5238DD36F80E}"/>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439346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B70E901-6D2D-4730-AE7F-199102DF9F57}"/>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5023EEA-7C43-48F0-90B4-466A27A52260}"/>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3FECF61-A8A9-4E6C-A4B0-6B4D9EB28864}"/>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1A2F77C-8D07-4CD2-8D30-11B39A49C461}"/>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D216A148-6467-404D-8D6E-643CD85D0923}"/>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A4054C06-91F4-4640-8DD0-214A08B515E2}"/>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32846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2CA02F-70D5-4084-BBF7-59B03FABAAE1}"/>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4570560-669A-483D-A56D-56777083AED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B0F997-4085-454E-9449-79C203415437}"/>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60B0EC1-688A-46F9-85F5-4DE115D0F513}"/>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08EA17-E7BD-4128-B3F8-2DDDE314AD9F}"/>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CF3610DF-72A4-46C2-9A30-40FEBE032B80}"/>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DD888E88-E0C9-4CC9-9C52-1081F3C36551}"/>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F6D86BE4-D07F-42B3-BF50-BD5123EF27F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349491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C31D2-AA1B-48A6-AD5C-ABC511801DC2}"/>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61AA370-87FC-4909-A5DF-67A27A9F2BB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C3754FE7-818A-4919-9358-DA52F1CD8856}"/>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C697764F-E4D1-4062-9489-FE6CD0BEE4A4}"/>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423363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992B27-D85D-41CA-B3A3-48849AEA4710}" type="datetimeFigureOut">
              <a:rPr lang="en-US"/>
              <a:pPr>
                <a:defRPr/>
              </a:pPr>
              <a:t>8/11/2021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C80813-3CCC-43D9-8352-CA26830CD413}" type="slidenum">
              <a:rPr lang="en-US"/>
              <a:pPr/>
              <a:t>‹#›</a:t>
            </a:fld>
            <a:endParaRPr lang="en-US"/>
          </a:p>
        </p:txBody>
      </p:sp>
    </p:spTree>
    <p:extLst>
      <p:ext uri="{BB962C8B-B14F-4D97-AF65-F5344CB8AC3E}">
        <p14:creationId xmlns:p14="http://schemas.microsoft.com/office/powerpoint/2010/main" val="82665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D102869-D0FE-4441-B0F3-7D59185B083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3" name="Chỗ dành sẵn cho Chân trang 2">
            <a:extLst>
              <a:ext uri="{FF2B5EF4-FFF2-40B4-BE49-F238E27FC236}">
                <a16:creationId xmlns:a16="http://schemas.microsoft.com/office/drawing/2014/main" id="{7970F543-0439-4D7A-8542-C6230DA3BCC9}"/>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4" name="Chỗ dành sẵn cho Số hiệu Bản chiếu 3">
            <a:extLst>
              <a:ext uri="{FF2B5EF4-FFF2-40B4-BE49-F238E27FC236}">
                <a16:creationId xmlns:a16="http://schemas.microsoft.com/office/drawing/2014/main" id="{9917263A-9D95-4D91-A962-900FB68A944C}"/>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84403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9C46F7-77B7-4182-995C-BC456155469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F537E44-EC00-4A0F-97BC-FEBE5C5F59FE}"/>
              </a:ext>
            </a:extLst>
          </p:cNvPr>
          <p:cNvSpPr>
            <a:spLocks noGrp="1"/>
          </p:cNvSpPr>
          <p:nvPr>
            <p:ph idx="1"/>
          </p:nvPr>
        </p:nvSpPr>
        <p:spPr>
          <a:xfrm>
            <a:off x="5791200" y="10329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26B50A6-6A00-4618-8229-8839813F08F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4CD451A-991A-4CA7-9D7D-087B79FE81D3}"/>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E4714668-2574-4243-AF77-45A9C0EFCCEC}"/>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9067EDE5-89DF-4C6A-91DE-CF547F05676A}"/>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591382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66FEB41-F80B-4DFD-9667-62AA78EFA5D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717BE32-0D1F-41BE-A62F-999517ADD36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9BB9F595-BAE5-47B8-9B8A-94109329BD63}"/>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7B9BA6-478C-4191-AEA2-402D09D4FCBA}"/>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A77709D8-26A8-4A0B-BF1A-3152E67E1332}"/>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E907A3FE-B290-46C6-BB53-0D63DAA8E5F8}"/>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506065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0D030D-8E43-4AAB-801F-A9A324870977}"/>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75ECE4B-B966-49A7-91FC-2B429E0C7353}"/>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D87CE76-AB6E-45E6-B0B9-2133D873E63C}"/>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4E227BD6-F4F8-4C72-9E66-64C116C81FD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9F854D57-3649-41D8-8C6C-E6BA50FC6FF8}"/>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801655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C83D8F-369C-45CC-A05C-6C42CBFA4809}"/>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01B45A0-1A26-42F3-8512-1474DBE3D7B1}"/>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05919A8-B0B8-4AC8-9C1A-06EB9C285965}"/>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5983A1F6-1FE9-4990-B012-18F8CD185A8F}"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FFF7F0DF-E179-4702-B1E0-270BD0C81927}"/>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BA191C18-B44A-49BD-B77F-1DA10E7B0133}"/>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415F2892-AA8C-4399-BB32-0B3A69700456}"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095244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dirty="0"/>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88238471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24968537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12055895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i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9"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636498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ép so sánh">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11"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326358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7C9CFF-510F-4113-A3B7-B4B6B77A11F2}" type="datetimeFigureOut">
              <a:rPr lang="en-US"/>
              <a:pPr>
                <a:defRPr/>
              </a:pPr>
              <a:t>8/11/2021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917977-6C4D-4CFE-B983-1EB9DF2FC61C}" type="slidenum">
              <a:rPr lang="en-US"/>
              <a:pPr/>
              <a:t>‹#›</a:t>
            </a:fld>
            <a:endParaRPr lang="en-US"/>
          </a:p>
        </p:txBody>
      </p:sp>
    </p:spTree>
    <p:extLst>
      <p:ext uri="{BB962C8B-B14F-4D97-AF65-F5344CB8AC3E}">
        <p14:creationId xmlns:p14="http://schemas.microsoft.com/office/powerpoint/2010/main" val="3047933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2985057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5"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57483775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11145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27159824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êu đề và Văn bản Dọc">
    <p:spTree>
      <p:nvGrpSpPr>
        <p:cNvPr id="1" name=""/>
        <p:cNvGrpSpPr/>
        <p:nvPr/>
      </p:nvGrpSpPr>
      <p:grpSpPr>
        <a:xfrm>
          <a:off x="0" y="0"/>
          <a:ext cx="0" cy="0"/>
          <a:chOff x="0" y="0"/>
          <a:chExt cx="0" cy="0"/>
        </a:xfrm>
      </p:grpSpPr>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95397375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2E2CEFA-6521-410A-AC51-E8ABE4E9CDB0}"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8D3F6ACA-6BA7-459F-AD44-D4E124DDBDE3}"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41103315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80907789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34749093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1773548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0894208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6FA492-1B59-4D85-AFB3-813CF10EAA62}" type="datetimeFigureOut">
              <a:rPr lang="en-US"/>
              <a:pPr>
                <a:defRPr/>
              </a:pPr>
              <a:t>8/11/2021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D6E720-5D16-453D-8FDB-06257512933E}" type="slidenum">
              <a:rPr lang="en-US"/>
              <a:pPr/>
              <a:t>‹#›</a:t>
            </a:fld>
            <a:endParaRPr lang="en-US"/>
          </a:p>
        </p:txBody>
      </p:sp>
    </p:spTree>
    <p:extLst>
      <p:ext uri="{BB962C8B-B14F-4D97-AF65-F5344CB8AC3E}">
        <p14:creationId xmlns:p14="http://schemas.microsoft.com/office/powerpoint/2010/main" val="462440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8506472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429474420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9157030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Tiêu đề và Nội dun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7"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44356573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algn="ctr" fontAlgn="auto">
              <a:spcBef>
                <a:spcPts val="0"/>
              </a:spcBef>
              <a:spcAft>
                <a:spcPts val="0"/>
              </a:spcAft>
            </a:pPr>
            <a:endParaRPr>
              <a:solidFill>
                <a:prstClr val="white"/>
              </a:solidFill>
              <a:latin typeface="Calibri"/>
              <a:ea typeface="Calibri"/>
              <a:cs typeface="Calibri"/>
              <a:sym typeface="Calibri"/>
            </a:endParaRPr>
          </a:p>
        </p:txBody>
      </p:sp>
    </p:spTree>
    <p:extLst>
      <p:ext uri="{BB962C8B-B14F-4D97-AF65-F5344CB8AC3E}">
        <p14:creationId xmlns:p14="http://schemas.microsoft.com/office/powerpoint/2010/main" val="36113671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hép so sánh">
    <p:spTree>
      <p:nvGrpSpPr>
        <p:cNvPr id="1" name=""/>
        <p:cNvGrpSpPr/>
        <p:nvPr/>
      </p:nvGrpSpPr>
      <p:grpSpPr>
        <a:xfrm>
          <a:off x="0" y="0"/>
          <a:ext cx="0" cy="0"/>
          <a:chOff x="0" y="0"/>
          <a:chExt cx="0" cy="0"/>
        </a:xfrm>
      </p:grpSpPr>
      <p:sp>
        <p:nvSpPr>
          <p:cNvPr id="3" name="Chỗ dành sẵn cho Văn bản 2">
            <a:extLst>
              <a:ext uri="{FF2B5EF4-FFF2-40B4-BE49-F238E27FC236}">
                <a16:creationId xmlns:a16="http://schemas.microsoft.com/office/drawing/2014/main"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1D363C7E-DFED-4626-B0F5-54D459E58092}"/>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8" name="Chỗ dành sẵn cho Chân trang 7">
            <a:extLst>
              <a:ext uri="{FF2B5EF4-FFF2-40B4-BE49-F238E27FC236}">
                <a16:creationId xmlns:a16="http://schemas.microsoft.com/office/drawing/2014/main" id="{73084B1A-3BE3-4126-A0C6-E060459D3C75}"/>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9" name="Chỗ dành sẵn cho Số hiệu Bản chiếu 8">
            <a:extLst>
              <a:ext uri="{FF2B5EF4-FFF2-40B4-BE49-F238E27FC236}">
                <a16:creationId xmlns:a16="http://schemas.microsoft.com/office/drawing/2014/main"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10"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61271939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hỉ Tiêu đề">
    <p:spTree>
      <p:nvGrpSpPr>
        <p:cNvPr id="1" name=""/>
        <p:cNvGrpSpPr/>
        <p:nvPr/>
      </p:nvGrpSpPr>
      <p:grpSpPr>
        <a:xfrm>
          <a:off x="0" y="0"/>
          <a:ext cx="0" cy="0"/>
          <a:chOff x="0" y="0"/>
          <a:chExt cx="0" cy="0"/>
        </a:xfrm>
      </p:grpSpPr>
      <p:sp>
        <p:nvSpPr>
          <p:cNvPr id="3" name="Chỗ dành sẵn cho Ngày tháng 2">
            <a:extLst>
              <a:ext uri="{FF2B5EF4-FFF2-40B4-BE49-F238E27FC236}">
                <a16:creationId xmlns:a16="http://schemas.microsoft.com/office/drawing/2014/main" id="{F7DEA3C4-B29B-48D4-A761-8D444466ECFB}"/>
              </a:ext>
            </a:extLst>
          </p:cNvPr>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F3133AD2-BA6C-4FB5-ABB8-1BD7288FAFAA}" type="datetimeFigureOut">
              <a:rPr lang="vi-VN">
                <a:solidFill>
                  <a:prstClr val="black"/>
                </a:solidFill>
                <a:latin typeface="Arial" panose="020B0604020202020204" pitchFamily="34" charset="0"/>
              </a:rPr>
              <a:pPr fontAlgn="auto">
                <a:spcBef>
                  <a:spcPts val="0"/>
                </a:spcBef>
                <a:spcAft>
                  <a:spcPts val="0"/>
                </a:spcAft>
              </a:pPr>
              <a:t>11/08/2021</a:t>
            </a:fld>
            <a:endParaRPr lang="vi-VN">
              <a:solidFill>
                <a:prstClr val="black"/>
              </a:solidFill>
              <a:latin typeface="Arial" panose="020B0604020202020204" pitchFamily="34" charset="0"/>
            </a:endParaRPr>
          </a:p>
        </p:txBody>
      </p:sp>
      <p:sp>
        <p:nvSpPr>
          <p:cNvPr id="4" name="Chỗ dành sẵn cho Chân trang 3">
            <a:extLst>
              <a:ext uri="{FF2B5EF4-FFF2-40B4-BE49-F238E27FC236}">
                <a16:creationId xmlns:a16="http://schemas.microsoft.com/office/drawing/2014/main" id="{C3CDA956-8ADF-4845-918F-BA3C5910199B}"/>
              </a:ext>
            </a:extLst>
          </p:cNvPr>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vi-VN">
              <a:solidFill>
                <a:prstClr val="black"/>
              </a:solidFill>
              <a:latin typeface="Arial" panose="020B0604020202020204" pitchFamily="34" charset="0"/>
            </a:endParaRPr>
          </a:p>
        </p:txBody>
      </p:sp>
      <p:sp>
        <p:nvSpPr>
          <p:cNvPr id="5" name="Chỗ dành sẵn cho Số hiệu Bản chiếu 4">
            <a:extLst>
              <a:ext uri="{FF2B5EF4-FFF2-40B4-BE49-F238E27FC236}">
                <a16:creationId xmlns:a16="http://schemas.microsoft.com/office/drawing/2014/main"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CD769A7E-8369-4BED-96C9-CF59B90FEA14}" type="slidenum">
              <a:rPr lang="vi-VN">
                <a:solidFill>
                  <a:prstClr val="black"/>
                </a:solidFill>
                <a:latin typeface="Arial" panose="020B0604020202020204" pitchFamily="34" charset="0"/>
              </a:rPr>
              <a:pPr fontAlgn="auto">
                <a:spcBef>
                  <a:spcPts val="0"/>
                </a:spcBef>
                <a:spcAft>
                  <a:spcPts val="0"/>
                </a:spcAft>
              </a:pPr>
              <a:t>‹#›</a:t>
            </a:fld>
            <a:endParaRPr lang="vi-VN">
              <a:solidFill>
                <a:prstClr val="black"/>
              </a:solidFill>
              <a:latin typeface="Arial" panose="020B0604020202020204" pitchFamily="34" charset="0"/>
            </a:endParaRPr>
          </a:p>
        </p:txBody>
      </p:sp>
      <p:sp>
        <p:nvSpPr>
          <p:cNvPr id="6" name="Text Box 4"/>
          <p:cNvSpPr txBox="1">
            <a:spLocks noChangeArrowheads="1"/>
          </p:cNvSpPr>
          <p:nvPr userDrawn="1"/>
        </p:nvSpPr>
        <p:spPr bwMode="auto">
          <a:xfrm>
            <a:off x="186490" y="56348"/>
            <a:ext cx="8771021" cy="830997"/>
          </a:xfrm>
          <a:prstGeom prst="rect">
            <a:avLst/>
          </a:prstGeom>
          <a:noFill/>
          <a:ln w="9525">
            <a:noFill/>
            <a:miter lim="800000"/>
            <a:headEnd/>
            <a:tailEnd/>
          </a:ln>
          <a:effectLst/>
        </p:spPr>
        <p:txBody>
          <a:bodyPr wrap="square">
            <a:spAutoFit/>
          </a:bodyPr>
          <a:lstStyle/>
          <a:p>
            <a:pPr algn="ctr" fontAlgn="auto">
              <a:spcBef>
                <a:spcPts val="0"/>
              </a:spcBef>
              <a:spcAft>
                <a:spcPts val="0"/>
              </a:spcAft>
            </a:pPr>
            <a:r>
              <a:rPr lang="en-US" sz="2400" b="1" dirty="0">
                <a:solidFill>
                  <a:srgbClr val="FF0000"/>
                </a:solidFill>
                <a:latin typeface="Times New Roman" panose="02020603050405020304" pitchFamily="18" charset="0"/>
                <a:cs typeface="Times New Roman" panose="02020603050405020304" pitchFamily="18" charset="0"/>
              </a:rPr>
              <a:t>BÀI 3: </a:t>
            </a:r>
            <a:r>
              <a:rPr lang="vi-VN" sz="2400" b="1" dirty="0">
                <a:solidFill>
                  <a:srgbClr val="FF0000"/>
                </a:solidFill>
                <a:latin typeface="Times New Roman" panose="02020603050405020304" pitchFamily="18" charset="0"/>
                <a:cs typeface="Times New Roman" panose="02020603050405020304" pitchFamily="18" charset="0"/>
              </a:rPr>
              <a:t>THỰC HÀNH </a:t>
            </a:r>
            <a:endParaRPr lang="en-US" sz="24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2400" b="1" dirty="0">
                <a:solidFill>
                  <a:srgbClr val="FF0000"/>
                </a:solidFill>
                <a:latin typeface="Times New Roman" panose="02020603050405020304" pitchFamily="18" charset="0"/>
                <a:cs typeface="Times New Roman" panose="02020603050405020304" pitchFamily="18" charset="0"/>
              </a:rPr>
              <a:t>PHÒNG VỆ TRƯỚC ẢNH HƯỞNG XẤU TỪ INTERNET</a:t>
            </a:r>
            <a:r>
              <a:rPr lang="en-US" sz="2400" b="1" dirty="0">
                <a:solidFill>
                  <a:srgbClr val="FF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108420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970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606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56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405F2A-5F2C-4576-9FA4-4FE6CD3D7248}" type="datetimeFigureOut">
              <a:rPr lang="en-US"/>
              <a:pPr>
                <a:defRPr/>
              </a:pPr>
              <a:t>8/11/2021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5455497-0441-461B-A76F-210FE9350BE5}" type="slidenum">
              <a:rPr lang="en-US"/>
              <a:pPr/>
              <a:t>‹#›</a:t>
            </a:fld>
            <a:endParaRPr lang="en-US"/>
          </a:p>
        </p:txBody>
      </p:sp>
    </p:spTree>
    <p:extLst>
      <p:ext uri="{BB962C8B-B14F-4D97-AF65-F5344CB8AC3E}">
        <p14:creationId xmlns:p14="http://schemas.microsoft.com/office/powerpoint/2010/main" val="21705270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9991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08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43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918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398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187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41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90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FF2CD9-D8A4-44B5-AD85-68605CD1D9CE}" type="datetimeFigureOut">
              <a:rPr lang="en-US"/>
              <a:pPr>
                <a:defRPr/>
              </a:pPr>
              <a:t>8/11/2021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0B51961-E18E-4D35-8040-BBDE3D97B77E}" type="slidenum">
              <a:rPr lang="en-US"/>
              <a:pPr/>
              <a:t>‹#›</a:t>
            </a:fld>
            <a:endParaRPr lang="en-US"/>
          </a:p>
        </p:txBody>
      </p:sp>
    </p:spTree>
    <p:extLst>
      <p:ext uri="{BB962C8B-B14F-4D97-AF65-F5344CB8AC3E}">
        <p14:creationId xmlns:p14="http://schemas.microsoft.com/office/powerpoint/2010/main" val="134867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0E91BB-0FD2-482C-9330-C644BE2AF712}" type="datetimeFigureOut">
              <a:rPr lang="en-US"/>
              <a:pPr>
                <a:defRPr/>
              </a:pPr>
              <a:t>8/11/2021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CEEE70-4088-430B-A4E7-DA0E9DF546E8}" type="slidenum">
              <a:rPr lang="en-US"/>
              <a:pPr/>
              <a:t>‹#›</a:t>
            </a:fld>
            <a:endParaRPr lang="en-US"/>
          </a:p>
        </p:txBody>
      </p:sp>
    </p:spTree>
    <p:extLst>
      <p:ext uri="{BB962C8B-B14F-4D97-AF65-F5344CB8AC3E}">
        <p14:creationId xmlns:p14="http://schemas.microsoft.com/office/powerpoint/2010/main" val="327193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7BBD5D-2501-4591-B8F4-0CF0973E45CA}" type="datetimeFigureOut">
              <a:rPr lang="en-US"/>
              <a:pPr>
                <a:defRPr/>
              </a:pPr>
              <a:t>8/11/2021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DC426E-87B8-48B3-8AF9-19282D69A946}" type="slidenum">
              <a:rPr lang="en-US"/>
              <a:pPr/>
              <a:t>‹#›</a:t>
            </a:fld>
            <a:endParaRPr lang="en-US"/>
          </a:p>
        </p:txBody>
      </p:sp>
    </p:spTree>
    <p:extLst>
      <p:ext uri="{BB962C8B-B14F-4D97-AF65-F5344CB8AC3E}">
        <p14:creationId xmlns:p14="http://schemas.microsoft.com/office/powerpoint/2010/main" val="116132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1000" r="-2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41CAAA-3E5E-4F54-AA57-3EEC32232437}" type="datetimeFigureOut">
              <a:rPr lang="en-US"/>
              <a:pPr>
                <a:defRPr/>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549DE3-505B-45FA-A5C4-9D43F8C9E3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15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987834"/>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324902"/>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2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672107"/>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 id="2147484132" r:id="rId2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06ABD190-56AD-4C55-BBCA-1554B872117B}" type="datetimeFigureOut">
              <a:rPr lang="en-US" smtClean="0">
                <a:solidFill>
                  <a:prstClr val="black">
                    <a:tint val="75000"/>
                  </a:prstClr>
                </a:solidFill>
                <a:latin typeface="Calibri" panose="020F0502020204030204"/>
              </a:rPr>
              <a:pPr fontAlgn="auto">
                <a:spcBef>
                  <a:spcPts val="0"/>
                </a:spcBef>
                <a:spcAft>
                  <a:spcPts val="0"/>
                </a:spcAft>
              </a:pPr>
              <a:t>8/11/2021</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B8F674BA-2DE0-4D90-8561-25BA31F62F13}"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97821762"/>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hyperlink" Target="Bkav.mp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google.com.vn/" TargetMode="External"/><Relationship Id="rId1" Type="http://schemas.openxmlformats.org/officeDocument/2006/relationships/slideLayout" Target="../slideLayouts/slideLayout7.xml"/><Relationship Id="rId4" Type="http://schemas.openxmlformats.org/officeDocument/2006/relationships/hyperlink" Target="&#272;&#259;ng%20nh&#7853;p%20th&#432;%20&#273;i&#7879;n%20t&#7917;%20(1).mp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Untitled2%20mat%20khau.wmv" TargetMode="External"/><Relationship Id="rId1" Type="http://schemas.openxmlformats.org/officeDocument/2006/relationships/slideLayout" Target="../slideLayouts/slideLayout7.xml"/><Relationship Id="rId6" Type="http://schemas.openxmlformats.org/officeDocument/2006/relationships/hyperlink" Target="https://howsecureismypassword.net/" TargetMode="External"/><Relationship Id="rId5" Type="http://schemas.openxmlformats.org/officeDocument/2006/relationships/image" Target="../media/image39.PNG"/><Relationship Id="rId4" Type="http://schemas.openxmlformats.org/officeDocument/2006/relationships/hyperlink" Target="https://password.kaspersky.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s://www.google.com/"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gif"/><Relationship Id="rId18" Type="http://schemas.openxmlformats.org/officeDocument/2006/relationships/slide" Target="slide28.xml"/><Relationship Id="rId26" Type="http://schemas.openxmlformats.org/officeDocument/2006/relationships/image" Target="../media/image62.png"/><Relationship Id="rId3" Type="http://schemas.openxmlformats.org/officeDocument/2006/relationships/slideLayout" Target="../slideLayouts/slideLayout2.xml"/><Relationship Id="rId21" Type="http://schemas.openxmlformats.org/officeDocument/2006/relationships/slide" Target="slide30.xml"/><Relationship Id="rId34" Type="http://schemas.openxmlformats.org/officeDocument/2006/relationships/image" Target="../media/image66.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gif"/><Relationship Id="rId25" Type="http://schemas.openxmlformats.org/officeDocument/2006/relationships/slide" Target="slide32.xml"/><Relationship Id="rId33" Type="http://schemas.openxmlformats.org/officeDocument/2006/relationships/slide" Target="slide2.xml"/><Relationship Id="rId2" Type="http://schemas.openxmlformats.org/officeDocument/2006/relationships/audio" Target="../media/media1.wma"/><Relationship Id="rId16" Type="http://schemas.openxmlformats.org/officeDocument/2006/relationships/image" Target="../media/image56.png"/><Relationship Id="rId20" Type="http://schemas.openxmlformats.org/officeDocument/2006/relationships/image" Target="../media/image59.png"/><Relationship Id="rId29" Type="http://schemas.openxmlformats.org/officeDocument/2006/relationships/slide" Target="slide34.xml"/><Relationship Id="rId1" Type="http://schemas.microsoft.com/office/2007/relationships/media" Target="../media/media1.wma"/><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1.png"/><Relationship Id="rId32" Type="http://schemas.openxmlformats.org/officeDocument/2006/relationships/image" Target="../media/image65.png"/><Relationship Id="rId5" Type="http://schemas.openxmlformats.org/officeDocument/2006/relationships/image" Target="../media/image45.jpg"/><Relationship Id="rId15" Type="http://schemas.openxmlformats.org/officeDocument/2006/relationships/image" Target="../media/image55.gif"/><Relationship Id="rId23" Type="http://schemas.openxmlformats.org/officeDocument/2006/relationships/slide" Target="slide31.xml"/><Relationship Id="rId28"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8.png"/><Relationship Id="rId31" Type="http://schemas.openxmlformats.org/officeDocument/2006/relationships/slide" Target="slide35.xml"/><Relationship Id="rId4" Type="http://schemas.openxmlformats.org/officeDocument/2006/relationships/audio" Target="../media/audio2.wav"/><Relationship Id="rId9" Type="http://schemas.openxmlformats.org/officeDocument/2006/relationships/image" Target="../media/image49.png"/><Relationship Id="rId14" Type="http://schemas.openxmlformats.org/officeDocument/2006/relationships/image" Target="../media/image54.gif"/><Relationship Id="rId22" Type="http://schemas.openxmlformats.org/officeDocument/2006/relationships/image" Target="../media/image60.png"/><Relationship Id="rId27" Type="http://schemas.openxmlformats.org/officeDocument/2006/relationships/slide" Target="slide33.xml"/><Relationship Id="rId30"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jpg"/><Relationship Id="rId1" Type="http://schemas.openxmlformats.org/officeDocument/2006/relationships/slideLayout" Target="../slideLayouts/slideLayout1.xml"/><Relationship Id="rId5" Type="http://schemas.openxmlformats.org/officeDocument/2006/relationships/image" Target="../media/image70.gif"/><Relationship Id="rId4" Type="http://schemas.openxmlformats.org/officeDocument/2006/relationships/image" Target="../media/image69.gif"/></Relationships>
</file>

<file path=ppt/slides/_rels/slide2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slideLayout" Target="../slideLayouts/slideLayout2.xml"/><Relationship Id="rId1" Type="http://schemas.openxmlformats.org/officeDocument/2006/relationships/audio" Target="file:///C:\Users\Admin\Downloads\BupBeBangBong-DangCapNhat_3kbpp.mp3" TargetMode="External"/><Relationship Id="rId5" Type="http://schemas.openxmlformats.org/officeDocument/2006/relationships/image" Target="../media/image73.png"/><Relationship Id="rId4" Type="http://schemas.openxmlformats.org/officeDocument/2006/relationships/image" Target="../media/image72.gi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74.PNG"/><Relationship Id="rId12" Type="http://schemas.openxmlformats.org/officeDocument/2006/relationships/image" Target="../media/image76.jpeg"/><Relationship Id="rId2" Type="http://schemas.openxmlformats.org/officeDocument/2006/relationships/audio" Target="../media/audio3.wav"/><Relationship Id="rId1" Type="http://schemas.openxmlformats.org/officeDocument/2006/relationships/slideLayout" Target="../slideLayouts/slideLayout58.xml"/><Relationship Id="rId6" Type="http://schemas.openxmlformats.org/officeDocument/2006/relationships/audio" Target="../media/audio6.wav"/><Relationship Id="rId11" Type="http://schemas.openxmlformats.org/officeDocument/2006/relationships/image" Target="../media/image60.png"/><Relationship Id="rId5" Type="http://schemas.openxmlformats.org/officeDocument/2006/relationships/audio" Target="../media/audio5.wav"/><Relationship Id="rId15" Type="http://schemas.openxmlformats.org/officeDocument/2006/relationships/image" Target="../media/image78.gif"/><Relationship Id="rId10" Type="http://schemas.openxmlformats.org/officeDocument/2006/relationships/slide" Target="slide2.xml"/><Relationship Id="rId4" Type="http://schemas.openxmlformats.org/officeDocument/2006/relationships/audio" Target="../media/audio4.wav"/><Relationship Id="rId9" Type="http://schemas.openxmlformats.org/officeDocument/2006/relationships/image" Target="../media/image75.png"/><Relationship Id="rId14" Type="http://schemas.openxmlformats.org/officeDocument/2006/relationships/image" Target="../media/image77.gif"/></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74.PNG"/><Relationship Id="rId12" Type="http://schemas.openxmlformats.org/officeDocument/2006/relationships/image" Target="../media/image76.jpeg"/><Relationship Id="rId2" Type="http://schemas.openxmlformats.org/officeDocument/2006/relationships/audio" Target="../media/audio3.wav"/><Relationship Id="rId1" Type="http://schemas.openxmlformats.org/officeDocument/2006/relationships/slideLayout" Target="../slideLayouts/slideLayout58.xml"/><Relationship Id="rId6" Type="http://schemas.openxmlformats.org/officeDocument/2006/relationships/audio" Target="../media/audio6.wav"/><Relationship Id="rId11" Type="http://schemas.openxmlformats.org/officeDocument/2006/relationships/image" Target="../media/image60.png"/><Relationship Id="rId5" Type="http://schemas.openxmlformats.org/officeDocument/2006/relationships/audio" Target="../media/audio5.wav"/><Relationship Id="rId15" Type="http://schemas.openxmlformats.org/officeDocument/2006/relationships/image" Target="../media/image78.gif"/><Relationship Id="rId10" Type="http://schemas.openxmlformats.org/officeDocument/2006/relationships/slide" Target="slide2.xml"/><Relationship Id="rId4" Type="http://schemas.openxmlformats.org/officeDocument/2006/relationships/audio" Target="../media/audio4.wav"/><Relationship Id="rId9" Type="http://schemas.openxmlformats.org/officeDocument/2006/relationships/image" Target="../media/image75.png"/><Relationship Id="rId14" Type="http://schemas.openxmlformats.org/officeDocument/2006/relationships/image" Target="../media/image77.gif"/></Relationships>
</file>

<file path=ppt/slides/_rels/slide3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74.PNG"/><Relationship Id="rId12" Type="http://schemas.openxmlformats.org/officeDocument/2006/relationships/image" Target="../media/image76.jpeg"/><Relationship Id="rId2" Type="http://schemas.openxmlformats.org/officeDocument/2006/relationships/audio" Target="../media/audio3.wav"/><Relationship Id="rId1" Type="http://schemas.openxmlformats.org/officeDocument/2006/relationships/slideLayout" Target="../slideLayouts/slideLayout58.xml"/><Relationship Id="rId6" Type="http://schemas.openxmlformats.org/officeDocument/2006/relationships/audio" Target="../media/audio6.wav"/><Relationship Id="rId11" Type="http://schemas.openxmlformats.org/officeDocument/2006/relationships/image" Target="../media/image60.png"/><Relationship Id="rId5" Type="http://schemas.openxmlformats.org/officeDocument/2006/relationships/audio" Target="../media/audio5.wav"/><Relationship Id="rId15" Type="http://schemas.openxmlformats.org/officeDocument/2006/relationships/image" Target="../media/image78.gif"/><Relationship Id="rId10" Type="http://schemas.openxmlformats.org/officeDocument/2006/relationships/slide" Target="slide2.xml"/><Relationship Id="rId4" Type="http://schemas.openxmlformats.org/officeDocument/2006/relationships/audio" Target="../media/audio4.wav"/><Relationship Id="rId9" Type="http://schemas.openxmlformats.org/officeDocument/2006/relationships/image" Target="../media/image75.png"/><Relationship Id="rId14" Type="http://schemas.openxmlformats.org/officeDocument/2006/relationships/image" Target="../media/image77.gif"/></Relationships>
</file>

<file path=ppt/slides/_rels/slide3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74.PNG"/><Relationship Id="rId12" Type="http://schemas.openxmlformats.org/officeDocument/2006/relationships/image" Target="../media/image76.jpeg"/><Relationship Id="rId2" Type="http://schemas.openxmlformats.org/officeDocument/2006/relationships/audio" Target="../media/audio3.wav"/><Relationship Id="rId1" Type="http://schemas.openxmlformats.org/officeDocument/2006/relationships/slideLayout" Target="../slideLayouts/slideLayout58.xml"/><Relationship Id="rId6" Type="http://schemas.openxmlformats.org/officeDocument/2006/relationships/audio" Target="../media/audio6.wav"/><Relationship Id="rId11" Type="http://schemas.openxmlformats.org/officeDocument/2006/relationships/image" Target="../media/image60.png"/><Relationship Id="rId5" Type="http://schemas.openxmlformats.org/officeDocument/2006/relationships/audio" Target="../media/audio5.wav"/><Relationship Id="rId15" Type="http://schemas.openxmlformats.org/officeDocument/2006/relationships/image" Target="../media/image78.gif"/><Relationship Id="rId10" Type="http://schemas.openxmlformats.org/officeDocument/2006/relationships/slide" Target="slide2.xml"/><Relationship Id="rId4" Type="http://schemas.openxmlformats.org/officeDocument/2006/relationships/audio" Target="../media/audio4.wav"/><Relationship Id="rId9" Type="http://schemas.openxmlformats.org/officeDocument/2006/relationships/image" Target="../media/image75.png"/><Relationship Id="rId14" Type="http://schemas.openxmlformats.org/officeDocument/2006/relationships/image" Target="../media/image77.gif"/></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audio" Target="../media/audio1.wav"/><Relationship Id="rId7" Type="http://schemas.openxmlformats.org/officeDocument/2006/relationships/slide" Target="slide27.xml"/><Relationship Id="rId12" Type="http://schemas.openxmlformats.org/officeDocument/2006/relationships/image" Target="../media/image78.gif"/><Relationship Id="rId2" Type="http://schemas.openxmlformats.org/officeDocument/2006/relationships/audio" Target="../media/audio3.wav"/><Relationship Id="rId1" Type="http://schemas.openxmlformats.org/officeDocument/2006/relationships/slideLayout" Target="../slideLayouts/slideLayout58.xml"/><Relationship Id="rId6" Type="http://schemas.openxmlformats.org/officeDocument/2006/relationships/audio" Target="../media/audio6.wav"/><Relationship Id="rId11" Type="http://schemas.openxmlformats.org/officeDocument/2006/relationships/image" Target="../media/image77.gif"/><Relationship Id="rId5" Type="http://schemas.openxmlformats.org/officeDocument/2006/relationships/audio" Target="../media/audio5.wav"/><Relationship Id="rId10" Type="http://schemas.openxmlformats.org/officeDocument/2006/relationships/slide" Target="slide1.xml"/><Relationship Id="rId4" Type="http://schemas.openxmlformats.org/officeDocument/2006/relationships/audio" Target="../media/audio4.wav"/><Relationship Id="rId9" Type="http://schemas.openxmlformats.org/officeDocument/2006/relationships/image" Target="../media/image76.jpeg"/></Relationships>
</file>

<file path=ppt/slides/_rels/slide3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8.gif"/><Relationship Id="rId3" Type="http://schemas.openxmlformats.org/officeDocument/2006/relationships/audio" Target="../media/audio1.wav"/><Relationship Id="rId7" Type="http://schemas.openxmlformats.org/officeDocument/2006/relationships/slide" Target="slide27.xml"/><Relationship Id="rId12" Type="http://schemas.openxmlformats.org/officeDocument/2006/relationships/image" Target="../media/image77.gif"/><Relationship Id="rId2" Type="http://schemas.openxmlformats.org/officeDocument/2006/relationships/audio" Target="../media/audio3.wav"/><Relationship Id="rId1" Type="http://schemas.openxmlformats.org/officeDocument/2006/relationships/slideLayout" Target="../slideLayouts/slideLayout58.xml"/><Relationship Id="rId6" Type="http://schemas.openxmlformats.org/officeDocument/2006/relationships/audio" Target="../media/audio6.wav"/><Relationship Id="rId11" Type="http://schemas.openxmlformats.org/officeDocument/2006/relationships/hyperlink" Target="https://ioe.vn/" TargetMode="External"/><Relationship Id="rId5" Type="http://schemas.openxmlformats.org/officeDocument/2006/relationships/audio" Target="../media/audio5.wav"/><Relationship Id="rId10" Type="http://schemas.openxmlformats.org/officeDocument/2006/relationships/slide" Target="slide1.xml"/><Relationship Id="rId4" Type="http://schemas.openxmlformats.org/officeDocument/2006/relationships/audio" Target="../media/audio4.wav"/><Relationship Id="rId9" Type="http://schemas.openxmlformats.org/officeDocument/2006/relationships/image" Target="../media/image7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B&#7852;T%20T&#205;NH%20N&#258;NG%20UAC.docx"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hyperlink" Target="Tr&#225;nh%20c&#225;c%20ph&#7847;n%20m&#7873;m%20l&#7853;u.docx" TargetMode="External"/><Relationship Id="rId2" Type="http://schemas.openxmlformats.org/officeDocument/2006/relationships/image" Target="../media/image7.png"/><Relationship Id="rId16" Type="http://schemas.openxmlformats.org/officeDocument/2006/relationships/hyperlink" Target="C&#7849;n%20th&#7853;n%20v&#7899;i%20c&#225;c%20ph&#7847;n%20m&#7873;m%20d&#7841;ng%20Download%20and%20Run.docx" TargetMode="Externa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hyperlink" Target="GI&#7918;%20CHO%20PH&#7846;N%20M&#7872;M%20M&#193;Y%20T&#205;NH%20LU&#212;N%20L&#192;%20PHI&#202;N%20B&#7842;N%20M&#7898;I%20NH&#7844;T.docx" TargetMode="External"/><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hyperlink" Target="G&#213;%20B&#7886;%20JAVA.doc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Kh&#417;i%20&#273;&#7897;ng%20T.mp4"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3.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WordArt 4">
            <a:extLst>
              <a:ext uri="{FF2B5EF4-FFF2-40B4-BE49-F238E27FC236}">
                <a16:creationId xmlns:a16="http://schemas.microsoft.com/office/drawing/2014/main" id="{383FD564-9B0C-42D0-96C8-342928917632}"/>
              </a:ext>
            </a:extLst>
          </p:cNvPr>
          <p:cNvSpPr>
            <a:spLocks noChangeArrowheads="1" noChangeShapeType="1" noTextEdit="1"/>
          </p:cNvSpPr>
          <p:nvPr/>
        </p:nvSpPr>
        <p:spPr bwMode="auto">
          <a:xfrm>
            <a:off x="1676400" y="1775801"/>
            <a:ext cx="6127667" cy="1257300"/>
          </a:xfrm>
          <a:prstGeom prst="rect">
            <a:avLst/>
          </a:prstGeom>
        </p:spPr>
        <p:txBody>
          <a:bodyPr wrap="none" fromWordArt="1">
            <a:prstTxWarp prst="textPlain">
              <a:avLst>
                <a:gd name="adj" fmla="val 50000"/>
              </a:avLst>
            </a:prstTxWarp>
          </a:bodyPr>
          <a:lstStyle/>
          <a:p>
            <a:pPr fontAlgn="auto">
              <a:spcBef>
                <a:spcPts val="0"/>
              </a:spcBef>
              <a:spcAft>
                <a:spcPts val="0"/>
              </a:spcAft>
            </a:pPr>
            <a:r>
              <a:rPr lang="en-US" b="1" dirty="0">
                <a:solidFill>
                  <a:srgbClr val="0033CC"/>
                </a:solidFill>
                <a:latin typeface="Times New Roman" panose="02020603050405020304" pitchFamily="18" charset="0"/>
                <a:cs typeface="Times New Roman" panose="02020603050405020304" pitchFamily="18" charset="0"/>
              </a:rPr>
              <a:t>ĐẾN DỰ GIỜ MÔN TIN LỚP 6 A</a:t>
            </a:r>
          </a:p>
        </p:txBody>
      </p:sp>
      <p:sp>
        <p:nvSpPr>
          <p:cNvPr id="7"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1106632" y="3050052"/>
            <a:ext cx="685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auto">
              <a:spcBef>
                <a:spcPts val="0"/>
              </a:spcBef>
              <a:spcAft>
                <a:spcPts val="0"/>
              </a:spcAft>
            </a:pPr>
            <a:r>
              <a:rPr lang="pt-BR" sz="3000" b="1" dirty="0">
                <a:solidFill>
                  <a:srgbClr val="FF0000"/>
                </a:solidFill>
                <a:latin typeface="Times New Roman" panose="02020603050405020304" pitchFamily="18" charset="0"/>
                <a:cs typeface="Times New Roman" panose="02020603050405020304" pitchFamily="18" charset="0"/>
              </a:rPr>
              <a:t>CHÚC CÁC EM HỌC TỐT</a:t>
            </a:r>
          </a:p>
        </p:txBody>
      </p:sp>
      <p:sp>
        <p:nvSpPr>
          <p:cNvPr id="8" name="Rectangle 3">
            <a:extLst>
              <a:ext uri="{FF2B5EF4-FFF2-40B4-BE49-F238E27FC236}">
                <a16:creationId xmlns:a16="http://schemas.microsoft.com/office/drawing/2014/main" id="{B2801ADD-39A9-4313-88C6-528A13508C45}"/>
              </a:ext>
            </a:extLst>
          </p:cNvPr>
          <p:cNvSpPr/>
          <p:nvPr/>
        </p:nvSpPr>
        <p:spPr>
          <a:xfrm>
            <a:off x="914400" y="909577"/>
            <a:ext cx="7948185" cy="1266591"/>
          </a:xfrm>
          <a:prstGeom prst="rect">
            <a:avLst/>
          </a:prstGeom>
          <a:noFill/>
        </p:spPr>
        <p:txBody>
          <a:bodyPr wrap="none" lIns="91440" tIns="45720" rIns="91440" bIns="45720" numCol="1">
            <a:prstTxWarp prst="textDeflateBottom">
              <a:avLst/>
            </a:prstTxWarp>
            <a:spAutoFit/>
          </a:bodyPr>
          <a:lstStyle/>
          <a:p>
            <a:pPr algn="ctr" fontAlgn="auto">
              <a:spcBef>
                <a:spcPts val="0"/>
              </a:spcBef>
              <a:spcAft>
                <a:spcPts val="0"/>
              </a:spcAft>
            </a:pPr>
            <a:r>
              <a:rPr lang="en-US" sz="4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KÍNH CHÀO QUÝ THẦY CÔ</a:t>
            </a:r>
          </a:p>
        </p:txBody>
      </p:sp>
      <p:sp>
        <p:nvSpPr>
          <p:cNvPr id="9" name="Text Box 5">
            <a:extLst>
              <a:ext uri="{FF2B5EF4-FFF2-40B4-BE49-F238E27FC236}">
                <a16:creationId xmlns:a16="http://schemas.microsoft.com/office/drawing/2014/main" id="{67ABD392-80ED-40A7-BCA0-02D623CF2C04}"/>
              </a:ext>
            </a:extLst>
          </p:cNvPr>
          <p:cNvSpPr txBox="1">
            <a:spLocks noChangeArrowheads="1"/>
          </p:cNvSpPr>
          <p:nvPr/>
        </p:nvSpPr>
        <p:spPr bwMode="auto">
          <a:xfrm>
            <a:off x="72736" y="3621001"/>
            <a:ext cx="90712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pPr>
            <a:r>
              <a:rPr lang="en-US" altLang="en-US" sz="2400" b="1" dirty="0">
                <a:solidFill>
                  <a:srgbClr val="0000FF"/>
                </a:solidFill>
                <a:latin typeface="Times New Roman" panose="02020603050405020304" pitchFamily="18" charset="0"/>
                <a:cs typeface="Times New Roman" panose="02020603050405020304" pitchFamily="18" charset="0"/>
              </a:rPr>
              <a:t>TRƯỜNG THCS…….</a:t>
            </a:r>
          </a:p>
          <a:p>
            <a:pPr algn="ctr" eaLnBrk="1" fontAlgn="auto" hangingPunct="1">
              <a:spcBef>
                <a:spcPct val="50000"/>
              </a:spcBef>
              <a:spcAft>
                <a:spcPts val="0"/>
              </a:spcAft>
            </a:pPr>
            <a:r>
              <a:rPr lang="en-US" altLang="en-US" sz="2400" b="1" dirty="0">
                <a:solidFill>
                  <a:srgbClr val="0000FF"/>
                </a:solidFill>
                <a:latin typeface="Times New Roman" panose="02020603050405020304" pitchFamily="18" charset="0"/>
                <a:cs typeface="Times New Roman" panose="02020603050405020304" pitchFamily="18" charset="0"/>
              </a:rPr>
              <a:t>GV THỰC HIỆN: NGUYỄN THỊ LUYẾN</a:t>
            </a:r>
          </a:p>
        </p:txBody>
      </p:sp>
    </p:spTree>
    <p:extLst>
      <p:ext uri="{BB962C8B-B14F-4D97-AF65-F5344CB8AC3E}">
        <p14:creationId xmlns:p14="http://schemas.microsoft.com/office/powerpoint/2010/main" val="1664954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Right)">
                                      <p:cBhvr>
                                        <p:cTn id="19" dur="500"/>
                                        <p:tgtEl>
                                          <p:spTgt spid="7">
                                            <p:txEl>
                                              <p:pRg st="0" end="0"/>
                                            </p:txEl>
                                          </p:spTgt>
                                        </p:tgtEl>
                                      </p:cBhvr>
                                    </p:animEffect>
                                  </p:childTnLst>
                                </p:cTn>
                              </p:par>
                            </p:childTnLst>
                          </p:cTn>
                        </p:par>
                        <p:par>
                          <p:cTn id="20" fill="hold">
                            <p:stCondLst>
                              <p:cond delay="2500"/>
                            </p:stCondLst>
                            <p:childTnLst>
                              <p:par>
                                <p:cTn id="21" presetID="6" presetClass="emph" presetSubtype="0" fill="hold" grpId="0" nodeType="afterEffect">
                                  <p:stCondLst>
                                    <p:cond delay="0"/>
                                  </p:stCondLst>
                                  <p:childTnLst>
                                    <p:animScale>
                                      <p:cBhvr>
                                        <p:cTn id="22" dur="2000" fill="hold"/>
                                        <p:tgtEl>
                                          <p:spTgt spid="7">
                                            <p:txEl>
                                              <p:pRg st="0" end="0"/>
                                            </p:txEl>
                                          </p:spTgt>
                                        </p:tgtEl>
                                      </p:cBhvr>
                                      <p:by x="120000" y="120000"/>
                                    </p:animScale>
                                  </p:childTnLst>
                                </p:cTn>
                              </p:par>
                            </p:childTnLst>
                          </p:cTn>
                        </p:par>
                        <p:par>
                          <p:cTn id="23" fill="hold">
                            <p:stCondLst>
                              <p:cond delay="4500"/>
                            </p:stCondLst>
                            <p:childTnLst>
                              <p:par>
                                <p:cTn id="24" presetID="18" presetClass="entr" presetSubtype="6"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strips(downRight)">
                                      <p:cBhvr>
                                        <p:cTn id="26" dur="500"/>
                                        <p:tgtEl>
                                          <p:spTgt spid="9">
                                            <p:txEl>
                                              <p:pRg st="0" end="0"/>
                                            </p:txEl>
                                          </p:spTgt>
                                        </p:tgtEl>
                                      </p:cBhvr>
                                    </p:animEffect>
                                  </p:childTnLst>
                                </p:cTn>
                              </p:par>
                            </p:childTnLst>
                          </p:cTn>
                        </p:par>
                        <p:par>
                          <p:cTn id="27" fill="hold">
                            <p:stCondLst>
                              <p:cond delay="5000"/>
                            </p:stCondLst>
                            <p:childTnLst>
                              <p:par>
                                <p:cTn id="28" presetID="18" presetClass="entr" presetSubtype="6" fill="hold"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trips(downRight)">
                                      <p:cBhvr>
                                        <p:cTn id="30" dur="500"/>
                                        <p:tgtEl>
                                          <p:spTgt spid="9">
                                            <p:txEl>
                                              <p:pRg st="1" end="1"/>
                                            </p:txEl>
                                          </p:spTgt>
                                        </p:tgtEl>
                                      </p:cBhvr>
                                    </p:animEffect>
                                  </p:childTnLst>
                                </p:cTn>
                              </p:par>
                            </p:childTnLst>
                          </p:cTn>
                        </p:par>
                        <p:par>
                          <p:cTn id="31" fill="hold">
                            <p:stCondLst>
                              <p:cond delay="5500"/>
                            </p:stCondLst>
                            <p:childTnLst>
                              <p:par>
                                <p:cTn id="32" presetID="6" presetClass="emph" presetSubtype="0" fill="hold" grpId="0" nodeType="afterEffect">
                                  <p:stCondLst>
                                    <p:cond delay="0"/>
                                  </p:stCondLst>
                                  <p:childTnLst>
                                    <p:animScale>
                                      <p:cBhvr>
                                        <p:cTn id="33" dur="2000" fill="hold"/>
                                        <p:tgtEl>
                                          <p:spTgt spid="9">
                                            <p:txEl>
                                              <p:pRg st="0" end="0"/>
                                            </p:txEl>
                                          </p:spTgt>
                                        </p:tgtEl>
                                      </p:cBhvr>
                                      <p:by x="120000" y="120000"/>
                                    </p:animScale>
                                  </p:childTnLst>
                                </p:cTn>
                              </p:par>
                            </p:childTnLst>
                          </p:cTn>
                        </p:par>
                        <p:par>
                          <p:cTn id="34" fill="hold">
                            <p:stCondLst>
                              <p:cond delay="7500"/>
                            </p:stCondLst>
                            <p:childTnLst>
                              <p:par>
                                <p:cTn id="35" presetID="6" presetClass="emph" presetSubtype="0" fill="hold" grpId="0" nodeType="afterEffect">
                                  <p:stCondLst>
                                    <p:cond delay="0"/>
                                  </p:stCondLst>
                                  <p:childTnLst>
                                    <p:animScale>
                                      <p:cBhvr>
                                        <p:cTn id="36" dur="2000" fill="hold"/>
                                        <p:tgtEl>
                                          <p:spTgt spid="9">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95757" y="1242387"/>
            <a:ext cx="8086243"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fontAlgn="auto">
              <a:spcBef>
                <a:spcPct val="50000"/>
              </a:spcBef>
              <a:spcAft>
                <a:spcPts val="0"/>
              </a:spcAft>
              <a:defRPr/>
            </a:pPr>
            <a:r>
              <a:rPr lang="en-US" sz="2800" b="1" dirty="0">
                <a:solidFill>
                  <a:schemeClr val="bg1"/>
                </a:solidFill>
                <a:effectLst>
                  <a:outerShdw blurRad="38100" dist="38100" dir="2700000" algn="tl">
                    <a:srgbClr val="C0C0C0"/>
                  </a:outerShdw>
                </a:effectLst>
                <a:latin typeface="Times New Roman" pitchFamily="18" charset="0"/>
              </a:rPr>
              <a:t>1. Phòng ngừa một số tác hại khi tham gia Internet </a:t>
            </a:r>
          </a:p>
        </p:txBody>
      </p:sp>
      <p:sp>
        <p:nvSpPr>
          <p:cNvPr id="15" name="Text Box 8"/>
          <p:cNvSpPr txBox="1">
            <a:spLocks noChangeArrowheads="1"/>
          </p:cNvSpPr>
          <p:nvPr/>
        </p:nvSpPr>
        <p:spPr bwMode="auto">
          <a:xfrm>
            <a:off x="295757" y="1865293"/>
            <a:ext cx="88482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auto">
              <a:spcBef>
                <a:spcPts val="450"/>
              </a:spcBef>
              <a:spcAft>
                <a:spcPts val="0"/>
              </a:spcAft>
            </a:pPr>
            <a:r>
              <a:rPr lang="en-US" altLang="en-US" sz="2800" b="1" dirty="0">
                <a:solidFill>
                  <a:srgbClr val="0000CC"/>
                </a:solidFill>
                <a:latin typeface="Times New Roman" panose="02020603050405020304" pitchFamily="18" charset="0"/>
                <a:cs typeface="Times New Roman" panose="02020603050405020304" pitchFamily="18" charset="0"/>
              </a:rPr>
              <a:t>Bài 1. Nhận diện thông điệp quảng cáo hay mang nội dung xấu</a:t>
            </a:r>
          </a:p>
        </p:txBody>
      </p:sp>
      <p:sp>
        <p:nvSpPr>
          <p:cNvPr id="3" name="TextBox 2"/>
          <p:cNvSpPr txBox="1"/>
          <p:nvPr/>
        </p:nvSpPr>
        <p:spPr>
          <a:xfrm>
            <a:off x="886327" y="2883610"/>
            <a:ext cx="7267073" cy="316790"/>
          </a:xfrm>
          <a:prstGeom prst="rect">
            <a:avLst/>
          </a:prstGeom>
          <a:ln>
            <a:noFill/>
          </a:ln>
        </p:spPr>
        <p:txBody>
          <a:bodyPr vert="horz" wrap="square" lIns="68580" tIns="34290" rIns="68580" bIns="34290" rtlCol="0">
            <a:noAutofit/>
          </a:bodyPr>
          <a:lstStyle/>
          <a:p>
            <a:pPr algn="just" fontAlgn="auto">
              <a:spcBef>
                <a:spcPts val="0"/>
              </a:spcBef>
              <a:spcAft>
                <a:spcPts val="0"/>
              </a:spcAft>
            </a:pPr>
            <a:r>
              <a:rPr lang="en-US" altLang="en-US" sz="2400" dirty="0">
                <a:solidFill>
                  <a:srgbClr val="0000FF"/>
                </a:solidFill>
                <a:latin typeface="Times New Roman" panose="02020603050405020304" pitchFamily="18" charset="0"/>
                <a:cs typeface="Times New Roman" panose="02020603050405020304" pitchFamily="18" charset="0"/>
              </a:rPr>
              <a:t>QUAN SÁT CÁC HÌNH ẢNH SAU:</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190" y="3514282"/>
            <a:ext cx="4679810" cy="2886518"/>
          </a:xfrm>
          <a:prstGeom prst="rect">
            <a:avLst/>
          </a:prstGeom>
        </p:spPr>
      </p:pic>
      <p:sp>
        <p:nvSpPr>
          <p:cNvPr id="8" name="TextBox 7"/>
          <p:cNvSpPr txBox="1"/>
          <p:nvPr/>
        </p:nvSpPr>
        <p:spPr>
          <a:xfrm>
            <a:off x="1541470" y="6400800"/>
            <a:ext cx="1331259" cy="366959"/>
          </a:xfrm>
          <a:prstGeom prst="rect">
            <a:avLst/>
          </a:prstGeom>
          <a:ln>
            <a:noFill/>
          </a:ln>
        </p:spPr>
        <p:txBody>
          <a:bodyPr vert="horz" wrap="square" lIns="68580" tIns="34290" rIns="68580" bIns="34290" rtlCol="0">
            <a:noAutofit/>
          </a:bodyPr>
          <a:lstStyle/>
          <a:p>
            <a:pPr algn="just" fontAlgn="auto">
              <a:spcBef>
                <a:spcPts val="0"/>
              </a:spcBef>
              <a:spcAft>
                <a:spcPts val="0"/>
              </a:spcAft>
            </a:pPr>
            <a:r>
              <a:rPr lang="en-US" sz="2400" b="1" dirty="0">
                <a:solidFill>
                  <a:srgbClr val="0000FF"/>
                </a:solidFill>
                <a:latin typeface="Times New Roman" panose="02020603050405020304" pitchFamily="18" charset="0"/>
                <a:cs typeface="Times New Roman" panose="02020603050405020304" pitchFamily="18" charset="0"/>
              </a:rPr>
              <a:t>Hình 1</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163678" y="6361533"/>
            <a:ext cx="1280833" cy="420267"/>
          </a:xfrm>
          <a:prstGeom prst="rect">
            <a:avLst/>
          </a:prstGeom>
          <a:ln>
            <a:noFill/>
          </a:ln>
        </p:spPr>
        <p:txBody>
          <a:bodyPr vert="horz" wrap="square" lIns="68580" tIns="34290" rIns="68580" bIns="34290" rtlCol="0">
            <a:noAutofit/>
          </a:bodyPr>
          <a:lstStyle/>
          <a:p>
            <a:pPr algn="just" fontAlgn="auto">
              <a:spcBef>
                <a:spcPts val="0"/>
              </a:spcBef>
              <a:spcAft>
                <a:spcPts val="0"/>
              </a:spcAft>
            </a:pPr>
            <a:r>
              <a:rPr lang="en-US" sz="2400" b="1" dirty="0">
                <a:solidFill>
                  <a:srgbClr val="0000FF"/>
                </a:solidFill>
                <a:latin typeface="Times New Roman" panose="02020603050405020304" pitchFamily="18" charset="0"/>
                <a:cs typeface="Times New Roman" panose="02020603050405020304" pitchFamily="18" charset="0"/>
              </a:rPr>
              <a:t>Hình 2</a:t>
            </a:r>
            <a:endParaRPr lang="vi-VN" sz="2400" b="1" dirty="0">
              <a:solidFill>
                <a:srgbClr val="0000FF"/>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49381" y="3577956"/>
            <a:ext cx="4135270" cy="2899044"/>
            <a:chOff x="253490" y="3157889"/>
            <a:chExt cx="4310565" cy="2940703"/>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79" y="3157889"/>
              <a:ext cx="4120976" cy="2856379"/>
            </a:xfrm>
            <a:prstGeom prst="rect">
              <a:avLst/>
            </a:prstGeom>
          </p:spPr>
        </p:pic>
        <p:sp>
          <p:nvSpPr>
            <p:cNvPr id="14" name="TextBox 13"/>
            <p:cNvSpPr txBox="1"/>
            <p:nvPr/>
          </p:nvSpPr>
          <p:spPr>
            <a:xfrm>
              <a:off x="253490" y="3210569"/>
              <a:ext cx="247355" cy="2888023"/>
            </a:xfrm>
            <a:prstGeom prst="rect">
              <a:avLst/>
            </a:prstGeom>
            <a:solidFill>
              <a:schemeClr val="bg1"/>
            </a:solidFill>
            <a:ln>
              <a:noFill/>
            </a:ln>
          </p:spPr>
          <p:txBody>
            <a:bodyPr vert="horz" wrap="square" lIns="68580" tIns="34290" rIns="68580" bIns="34290" rtlCol="0">
              <a:normAutofit/>
            </a:bodyPr>
            <a:lstStyle/>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1</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2</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3</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4</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5</a:t>
              </a:r>
            </a:p>
            <a:p>
              <a:pPr algn="just">
                <a:lnSpc>
                  <a:spcPct val="150000"/>
                </a:lnSpc>
              </a:pPr>
              <a:r>
                <a:rPr lang="en-US" b="1" dirty="0" smtClean="0">
                  <a:solidFill>
                    <a:srgbClr val="0000FF"/>
                  </a:solidFill>
                  <a:latin typeface="Times New Roman" panose="02020603050405020304" pitchFamily="18" charset="0"/>
                  <a:cs typeface="Times New Roman" panose="02020603050405020304" pitchFamily="18" charset="0"/>
                </a:rPr>
                <a:t>6</a:t>
              </a:r>
              <a:endParaRPr lang="en-US" sz="1350" b="1" dirty="0">
                <a:solidFill>
                  <a:srgbClr val="0000FF"/>
                </a:solidFill>
              </a:endParaRPr>
            </a:p>
          </p:txBody>
        </p:sp>
      </p:grpSp>
      <p:sp>
        <p:nvSpPr>
          <p:cNvPr id="16"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THỰC </a:t>
            </a:r>
            <a:r>
              <a:rPr lang="vi-VN" sz="3200" b="1" dirty="0">
                <a:solidFill>
                  <a:schemeClr val="bg1"/>
                </a:solidFill>
                <a:latin typeface="Times New Roman" panose="02020603050405020304" pitchFamily="18" charset="0"/>
                <a:cs typeface="Times New Roman" panose="02020603050405020304" pitchFamily="18" charset="0"/>
              </a:rPr>
              <a:t>HÀNH PHÒNG VỆ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smtClean="0">
                <a:solidFill>
                  <a:schemeClr val="bg1"/>
                </a:solidFill>
                <a:latin typeface="Times New Roman" panose="02020603050405020304" pitchFamily="18" charset="0"/>
                <a:cs typeface="Times New Roman" panose="02020603050405020304" pitchFamily="18" charset="0"/>
              </a:rPr>
              <a:t>TRƯỚC </a:t>
            </a:r>
            <a:r>
              <a:rPr lang="vi-VN" sz="3200" b="1" dirty="0">
                <a:solidFill>
                  <a:schemeClr val="bg1"/>
                </a:solidFill>
                <a:latin typeface="Times New Roman" panose="02020603050405020304" pitchFamily="18" charset="0"/>
                <a:cs typeface="Times New Roman" panose="02020603050405020304" pitchFamily="18" charset="0"/>
              </a:rPr>
              <a:t>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1844946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3"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631" y="3810000"/>
            <a:ext cx="4510245" cy="2636381"/>
          </a:xfrm>
          <a:prstGeom prst="rect">
            <a:avLst/>
          </a:prstGeom>
        </p:spPr>
      </p:pic>
      <p:sp>
        <p:nvSpPr>
          <p:cNvPr id="5" name="TextBox 4"/>
          <p:cNvSpPr txBox="1"/>
          <p:nvPr/>
        </p:nvSpPr>
        <p:spPr>
          <a:xfrm>
            <a:off x="1740554" y="2687731"/>
            <a:ext cx="4931709" cy="499223"/>
          </a:xfrm>
          <a:prstGeom prst="rect">
            <a:avLst/>
          </a:prstGeom>
          <a:ln>
            <a:noFill/>
          </a:ln>
        </p:spPr>
        <p:txBody>
          <a:bodyPr vert="horz" wrap="square" lIns="51435" tIns="25718" rIns="51435" bIns="25718" rtlCol="0">
            <a:normAutofit/>
          </a:bodyPr>
          <a:lstStyle/>
          <a:p>
            <a:pPr algn="just"/>
            <a:endParaRPr lang="vi-VN" sz="1350" b="1" dirty="0">
              <a:solidFill>
                <a:srgbClr val="0000FF"/>
              </a:solidFill>
              <a:latin typeface="Arial" panose="020B0604020202020204" pitchFamily="34" charset="0"/>
            </a:endParaRPr>
          </a:p>
        </p:txBody>
      </p:sp>
      <p:sp>
        <p:nvSpPr>
          <p:cNvPr id="12" name="Text Box 5"/>
          <p:cNvSpPr txBox="1">
            <a:spLocks noChangeArrowheads="1"/>
          </p:cNvSpPr>
          <p:nvPr/>
        </p:nvSpPr>
        <p:spPr bwMode="auto">
          <a:xfrm>
            <a:off x="2638212" y="212181"/>
            <a:ext cx="3722838" cy="523220"/>
          </a:xfrm>
          <a:prstGeom prst="rect">
            <a:avLst/>
          </a:prstGeom>
          <a:solidFill>
            <a:schemeClr val="accent6">
              <a:lumMod val="75000"/>
            </a:schemeClr>
          </a:solidFill>
          <a:ln>
            <a:noFill/>
          </a:ln>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2800" b="1" dirty="0">
                <a:solidFill>
                  <a:schemeClr val="bg1"/>
                </a:solidFill>
                <a:latin typeface="Times New Roman" panose="02020603050405020304" pitchFamily="18" charset="0"/>
                <a:cs typeface="Times New Roman" panose="02020603050405020304" pitchFamily="18" charset="0"/>
              </a:rPr>
              <a:t>THẢO LUẬN NHÓM </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6430" y="914400"/>
            <a:ext cx="1793904" cy="2819400"/>
          </a:xfrm>
          <a:prstGeom prst="rect">
            <a:avLst/>
          </a:prstGeom>
          <a:ln/>
        </p:spPr>
        <p:style>
          <a:lnRef idx="3">
            <a:schemeClr val="lt1"/>
          </a:lnRef>
          <a:fillRef idx="1">
            <a:schemeClr val="accent1"/>
          </a:fillRef>
          <a:effectRef idx="1">
            <a:schemeClr val="accent1"/>
          </a:effectRef>
          <a:fontRef idx="minor">
            <a:schemeClr val="lt1"/>
          </a:fontRef>
        </p:style>
        <p:txBody>
          <a:bodyPr vert="horz" wrap="square" lIns="51435" tIns="25718" rIns="51435" bIns="25718" rtlCol="0">
            <a:noAutofit/>
          </a:bodyPr>
          <a:lstStyle/>
          <a:p>
            <a:pPr algn="just" fontAlgn="auto">
              <a:spcBef>
                <a:spcPts val="0"/>
              </a:spcBef>
              <a:spcAft>
                <a:spcPts val="0"/>
              </a:spcAft>
            </a:pPr>
            <a:r>
              <a:rPr lang="vi-VN" sz="2000" b="1" dirty="0">
                <a:solidFill>
                  <a:srgbClr val="FF0000"/>
                </a:solidFill>
                <a:latin typeface="Times New Roman" panose="02020603050405020304" pitchFamily="18" charset="0"/>
              </a:rPr>
              <a:t>Nhóm 1: </a:t>
            </a:r>
            <a:r>
              <a:rPr lang="vi-VN" sz="2000" b="1" dirty="0">
                <a:latin typeface="Times New Roman" panose="02020603050405020304" pitchFamily="18" charset="0"/>
              </a:rPr>
              <a:t>Trong các email trong hình 1 đâu là </a:t>
            </a:r>
            <a:r>
              <a:rPr lang="vi-VN" sz="2000" b="1" dirty="0" smtClean="0">
                <a:latin typeface="Times New Roman" panose="02020603050405020304" pitchFamily="18" charset="0"/>
              </a:rPr>
              <a:t>email quảng </a:t>
            </a:r>
            <a:r>
              <a:rPr lang="vi-VN" sz="2000" b="1" dirty="0">
                <a:latin typeface="Times New Roman" panose="02020603050405020304" pitchFamily="18" charset="0"/>
              </a:rPr>
              <a:t>cáo, đâu là thư rác? Tìm điểm chung giữa các email trên?</a:t>
            </a:r>
          </a:p>
        </p:txBody>
      </p:sp>
      <p:sp>
        <p:nvSpPr>
          <p:cNvPr id="13" name="TextBox 12"/>
          <p:cNvSpPr txBox="1"/>
          <p:nvPr/>
        </p:nvSpPr>
        <p:spPr>
          <a:xfrm>
            <a:off x="1437996" y="2793628"/>
            <a:ext cx="4581245" cy="597554"/>
          </a:xfrm>
          <a:prstGeom prst="rect">
            <a:avLst/>
          </a:prstGeom>
          <a:ln>
            <a:noFill/>
          </a:ln>
        </p:spPr>
        <p:txBody>
          <a:bodyPr vert="horz" wrap="square" lIns="51435" tIns="25718" rIns="51435" bIns="25718" rtlCol="0">
            <a:normAutofit/>
          </a:bodyPr>
          <a:lstStyle/>
          <a:p>
            <a:pPr algn="just"/>
            <a:endParaRPr lang="vi-VN" sz="1350" b="1" dirty="0">
              <a:solidFill>
                <a:srgbClr val="0000FF"/>
              </a:solidFill>
              <a:latin typeface="Arial" panose="020B0604020202020204" pitchFamily="34" charset="0"/>
            </a:endParaRPr>
          </a:p>
        </p:txBody>
      </p:sp>
      <p:sp>
        <p:nvSpPr>
          <p:cNvPr id="14" name="TextBox 13"/>
          <p:cNvSpPr txBox="1"/>
          <p:nvPr/>
        </p:nvSpPr>
        <p:spPr>
          <a:xfrm>
            <a:off x="3055619" y="892609"/>
            <a:ext cx="2202181" cy="2819400"/>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51435" tIns="25718" rIns="51435" bIns="25718" rtlCol="0">
            <a:noAutofit/>
          </a:bodyPr>
          <a:lstStyle/>
          <a:p>
            <a:pPr algn="just" fontAlgn="auto">
              <a:spcBef>
                <a:spcPts val="0"/>
              </a:spcBef>
              <a:spcAft>
                <a:spcPts val="0"/>
              </a:spcAft>
            </a:pPr>
            <a:r>
              <a:rPr lang="vi-VN" sz="2000" b="1" dirty="0">
                <a:solidFill>
                  <a:srgbClr val="FF0000"/>
                </a:solidFill>
                <a:latin typeface="Times New Roman" panose="02020603050405020304" pitchFamily="18" charset="0"/>
              </a:rPr>
              <a:t>Nhóm 2: </a:t>
            </a:r>
            <a:r>
              <a:rPr lang="vi-VN" sz="2000" b="1" dirty="0">
                <a:latin typeface="Times New Roman" panose="02020603050405020304" pitchFamily="18" charset="0"/>
              </a:rPr>
              <a:t>Các em phải làm gì để bảo vệ được thông tin và tài khoản cá nhân khi nhận diện được các email quảng cáo, thư rác hoặc mang nội dung xấu? </a:t>
            </a:r>
          </a:p>
        </p:txBody>
      </p:sp>
      <p:sp>
        <p:nvSpPr>
          <p:cNvPr id="16" name="TextBox 15"/>
          <p:cNvSpPr txBox="1"/>
          <p:nvPr/>
        </p:nvSpPr>
        <p:spPr>
          <a:xfrm>
            <a:off x="5638800" y="892609"/>
            <a:ext cx="2691050" cy="2819401"/>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51435" tIns="25718" rIns="51435" bIns="25718" rtlCol="0">
            <a:noAutofit/>
          </a:bodyPr>
          <a:lstStyle/>
          <a:p>
            <a:pPr algn="just" fontAlgn="auto">
              <a:spcBef>
                <a:spcPts val="0"/>
              </a:spcBef>
              <a:spcAft>
                <a:spcPts val="0"/>
              </a:spcAft>
            </a:pPr>
            <a:r>
              <a:rPr lang="vi-VN" sz="2000" b="1" dirty="0">
                <a:solidFill>
                  <a:schemeClr val="tx1"/>
                </a:solidFill>
                <a:latin typeface="Times New Roman" panose="02020603050405020304" pitchFamily="18" charset="0"/>
              </a:rPr>
              <a:t>Nhóm 3</a:t>
            </a:r>
            <a:r>
              <a:rPr lang="en-US" sz="2000" b="1" dirty="0">
                <a:solidFill>
                  <a:schemeClr val="tx1"/>
                </a:solidFill>
                <a:latin typeface="Times New Roman" panose="02020603050405020304" pitchFamily="18" charset="0"/>
              </a:rPr>
              <a:t>, 4</a:t>
            </a:r>
            <a:r>
              <a:rPr lang="vi-VN" sz="2000" b="1" dirty="0">
                <a:solidFill>
                  <a:schemeClr val="tx1"/>
                </a:solidFill>
                <a:latin typeface="Times New Roman" panose="02020603050405020304" pitchFamily="18" charset="0"/>
              </a:rPr>
              <a:t>: </a:t>
            </a:r>
            <a:r>
              <a:rPr lang="vi-VN" sz="2000" b="1" dirty="0">
                <a:latin typeface="Times New Roman" panose="02020603050405020304" pitchFamily="18" charset="0"/>
              </a:rPr>
              <a:t>Trang web ở hình 2 là hình thức lừa đảo nhằm mục đích gì? Các em phải làm gì khi biết đó là trang web lừa đảo? Nêu một số ví dụ cụ thể khác về những thủ đoạn lừa đảo qua mạng?</a:t>
            </a:r>
          </a:p>
        </p:txBody>
      </p:sp>
      <p:sp>
        <p:nvSpPr>
          <p:cNvPr id="27" name="TextBox 26"/>
          <p:cNvSpPr txBox="1"/>
          <p:nvPr/>
        </p:nvSpPr>
        <p:spPr>
          <a:xfrm>
            <a:off x="1771644" y="6400800"/>
            <a:ext cx="998444" cy="181536"/>
          </a:xfrm>
          <a:prstGeom prst="rect">
            <a:avLst/>
          </a:prstGeom>
          <a:ln>
            <a:noFill/>
          </a:ln>
        </p:spPr>
        <p:txBody>
          <a:bodyPr vert="horz" wrap="square" lIns="51435" tIns="25718" rIns="51435" bIns="25718" rtlCol="0">
            <a:no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Hình 1</a:t>
            </a:r>
            <a:endParaRPr lang="vi-VN" sz="2000" b="1" dirty="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6049775" y="6400800"/>
            <a:ext cx="960625" cy="319550"/>
          </a:xfrm>
          <a:prstGeom prst="rect">
            <a:avLst/>
          </a:prstGeom>
          <a:ln>
            <a:noFill/>
          </a:ln>
        </p:spPr>
        <p:txBody>
          <a:bodyPr vert="horz" wrap="square" lIns="51435" tIns="25718" rIns="51435" bIns="25718" rtlCol="0">
            <a:noAutofit/>
          </a:bodyPr>
          <a:lstStyle/>
          <a:p>
            <a:pPr algn="just"/>
            <a:r>
              <a:rPr lang="en-US" sz="2000" b="1" dirty="0">
                <a:solidFill>
                  <a:srgbClr val="0000FF"/>
                </a:solidFill>
                <a:latin typeface="Times New Roman" panose="02020603050405020304" pitchFamily="18" charset="0"/>
                <a:cs typeface="Times New Roman" panose="02020603050405020304" pitchFamily="18" charset="0"/>
              </a:rPr>
              <a:t>Hình 2</a:t>
            </a:r>
            <a:endParaRPr lang="vi-VN" sz="2000" b="1" dirty="0">
              <a:solidFill>
                <a:srgbClr val="0000FF"/>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57080" y="3806680"/>
            <a:ext cx="4227571" cy="2684728"/>
            <a:chOff x="157278" y="3154353"/>
            <a:chExt cx="4406777" cy="2859915"/>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79" y="3157889"/>
              <a:ext cx="4120976" cy="2856379"/>
            </a:xfrm>
            <a:prstGeom prst="rect">
              <a:avLst/>
            </a:prstGeom>
          </p:spPr>
        </p:pic>
        <p:sp>
          <p:nvSpPr>
            <p:cNvPr id="3" name="TextBox 2"/>
            <p:cNvSpPr txBox="1"/>
            <p:nvPr/>
          </p:nvSpPr>
          <p:spPr>
            <a:xfrm>
              <a:off x="157278" y="3154353"/>
              <a:ext cx="285799" cy="2859914"/>
            </a:xfrm>
            <a:prstGeom prst="rect">
              <a:avLst/>
            </a:prstGeom>
            <a:solidFill>
              <a:schemeClr val="bg1"/>
            </a:solidFill>
            <a:ln>
              <a:noFill/>
            </a:ln>
          </p:spPr>
          <p:txBody>
            <a:bodyPr vert="horz" wrap="square" lIns="68580" tIns="34290" rIns="68580" bIns="34290" rtlCol="0">
              <a:normAutofit/>
            </a:bodyPr>
            <a:lstStyle/>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1</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2</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3</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4</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5</a:t>
              </a:r>
            </a:p>
            <a:p>
              <a:pPr algn="just">
                <a:lnSpc>
                  <a:spcPct val="150000"/>
                </a:lnSpc>
              </a:pPr>
              <a:r>
                <a:rPr lang="en-US" b="1" dirty="0">
                  <a:solidFill>
                    <a:srgbClr val="0000FF"/>
                  </a:solidFill>
                  <a:latin typeface="Times New Roman" panose="02020603050405020304" pitchFamily="18" charset="0"/>
                  <a:cs typeface="Times New Roman" panose="02020603050405020304" pitchFamily="18" charset="0"/>
                </a:rPr>
                <a:t>6</a:t>
              </a:r>
            </a:p>
            <a:p>
              <a:pPr algn="just">
                <a:lnSpc>
                  <a:spcPct val="150000"/>
                </a:lnSpc>
              </a:pPr>
              <a:endParaRPr lang="en-US" sz="1350" b="1" dirty="0">
                <a:solidFill>
                  <a:srgbClr val="0000FF"/>
                </a:solidFill>
              </a:endParaRPr>
            </a:p>
          </p:txBody>
        </p:sp>
      </p:grpSp>
    </p:spTree>
    <p:extLst>
      <p:ext uri="{BB962C8B-B14F-4D97-AF65-F5344CB8AC3E}">
        <p14:creationId xmlns:p14="http://schemas.microsoft.com/office/powerpoint/2010/main" val="275696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750"/>
                                        <p:tgtEl>
                                          <p:spTgt spid="1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750"/>
                            </p:stCondLst>
                            <p:childTnLst>
                              <p:par>
                                <p:cTn id="28" presetID="10"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4" grpId="0" animBg="1"/>
      <p:bldP spid="16" grpId="0" animBg="1"/>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a:spLocks noEditPoints="1"/>
          </p:cNvSpPr>
          <p:nvPr/>
        </p:nvSpPr>
        <p:spPr bwMode="gray">
          <a:xfrm rot="5400000">
            <a:off x="4416664" y="2464356"/>
            <a:ext cx="1150937" cy="1413286"/>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bg2"/>
              </a:gs>
              <a:gs pos="100000">
                <a:schemeClr val="hlink"/>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endParaRPr lang="en-US"/>
          </a:p>
        </p:txBody>
      </p:sp>
      <p:grpSp>
        <p:nvGrpSpPr>
          <p:cNvPr id="6" name="Group 5"/>
          <p:cNvGrpSpPr/>
          <p:nvPr/>
        </p:nvGrpSpPr>
        <p:grpSpPr>
          <a:xfrm>
            <a:off x="1370013" y="190500"/>
            <a:ext cx="2716212" cy="3886200"/>
            <a:chOff x="1370013" y="190500"/>
            <a:chExt cx="2716212" cy="3886200"/>
          </a:xfrm>
        </p:grpSpPr>
        <p:pic>
          <p:nvPicPr>
            <p:cNvPr id="21509" name="Picture 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7200">
              <a:off x="1370013" y="190500"/>
              <a:ext cx="27162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19793121">
              <a:off x="1938577" y="868813"/>
              <a:ext cx="1904689" cy="584775"/>
            </a:xfrm>
            <a:prstGeom prst="rect">
              <a:avLst/>
            </a:prstGeom>
            <a:noFill/>
          </p:spPr>
          <p:txBody>
            <a:bodyPr wrap="none" lIns="91440" tIns="45720" rIns="91440" bIns="45720">
              <a:spAutoFit/>
            </a:bodyPr>
            <a:lstStyle/>
            <a:p>
              <a:pPr algn="ctr"/>
              <a:r>
                <a:rPr lang="en-US" sz="32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Nhận</a:t>
              </a:r>
              <a:r>
                <a:rPr lang="en-US" sz="3200" b="1"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3200" b="1" dirty="0" err="1" smtClean="0">
                  <a:ln w="10160">
                    <a:solidFill>
                      <a:schemeClr val="accent5"/>
                    </a:solidFill>
                    <a:prstDash val="solid"/>
                  </a:ln>
                  <a:solidFill>
                    <a:schemeClr val="bg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biết</a:t>
              </a:r>
              <a:endParaRPr lang="en-US" sz="32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942989" y="2002360"/>
            <a:ext cx="4972310" cy="1516561"/>
            <a:chOff x="1943333" y="2251257"/>
            <a:chExt cx="4972310" cy="1516561"/>
          </a:xfrm>
        </p:grpSpPr>
        <p:pic>
          <p:nvPicPr>
            <p:cNvPr id="21510"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82173">
              <a:off x="1943333" y="2356531"/>
              <a:ext cx="497231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390454">
              <a:off x="3619901" y="2251257"/>
              <a:ext cx="1915909" cy="523220"/>
            </a:xfrm>
            <a:prstGeom prst="rect">
              <a:avLst/>
            </a:prstGeom>
            <a:noFill/>
          </p:spPr>
          <p:txBody>
            <a:bodyPr wrap="none" lIns="91440" tIns="45720" rIns="91440" bIns="45720">
              <a:spAutoFit/>
            </a:bodyPr>
            <a:lstStyle/>
            <a:p>
              <a:pPr algn="ctr"/>
              <a:r>
                <a:rPr lang="en-US" sz="280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Cần</a:t>
              </a:r>
              <a:r>
                <a:rPr lang="en-US" sz="28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8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gì</a:t>
              </a:r>
              <a:r>
                <a:rPr lang="en-US" sz="28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8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rot="420985">
            <a:off x="617833" y="3075315"/>
            <a:ext cx="4111625" cy="3856037"/>
            <a:chOff x="1805609" y="2916221"/>
            <a:chExt cx="4111625" cy="3856037"/>
          </a:xfrm>
        </p:grpSpPr>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59726">
              <a:off x="1805609" y="2916221"/>
              <a:ext cx="4111625"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rot="1216425">
              <a:off x="3891583" y="4669380"/>
              <a:ext cx="1648208" cy="523220"/>
            </a:xfrm>
            <a:prstGeom prst="rect">
              <a:avLst/>
            </a:prstGeom>
            <a:noFill/>
          </p:spPr>
          <p:txBody>
            <a:bodyPr wrap="none" lIns="91440" tIns="45720" rIns="91440" bIns="45720">
              <a:spAutoFit/>
            </a:bodyPr>
            <a:lstStyle/>
            <a:p>
              <a:pPr algn="ctr"/>
              <a:r>
                <a:rPr lang="en-US" sz="2800" b="0" cap="none" spc="0" dirty="0" err="1" smtClean="0">
                  <a:ln w="0"/>
                  <a:solidFill>
                    <a:srgbClr val="D6009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Biện</a:t>
              </a:r>
              <a:r>
                <a:rPr lang="en-US" sz="2800" b="0" cap="none" spc="0" dirty="0" smtClean="0">
                  <a:ln w="0"/>
                  <a:solidFill>
                    <a:srgbClr val="D6009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smtClean="0">
                  <a:ln w="0"/>
                  <a:solidFill>
                    <a:srgbClr val="D6009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endParaRPr lang="en-US" sz="2800" b="0" cap="none" spc="0" dirty="0">
                <a:ln w="0"/>
                <a:solidFill>
                  <a:srgbClr val="D60093"/>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55212" y="1530932"/>
            <a:ext cx="3679412" cy="4273195"/>
            <a:chOff x="196850" y="1484313"/>
            <a:chExt cx="3733800" cy="4191000"/>
          </a:xfrm>
        </p:grpSpPr>
        <p:pic>
          <p:nvPicPr>
            <p:cNvPr id="21508"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1484313"/>
              <a:ext cx="373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2943" y="2938862"/>
              <a:ext cx="2944971" cy="1901695"/>
            </a:xfrm>
            <a:prstGeom prst="rect">
              <a:avLst/>
            </a:prstGeom>
            <a:noFill/>
          </p:spPr>
          <p:txBody>
            <a:bodyPr wrap="square" rtlCol="0">
              <a:spAutoFit/>
            </a:bodyPr>
            <a:lstStyle/>
            <a:p>
              <a:pPr algn="ctr"/>
              <a:r>
                <a:rPr lang="en-US" sz="2400" b="1" dirty="0" smtClean="0">
                  <a:solidFill>
                    <a:srgbClr val="3333FF"/>
                  </a:solidFill>
                  <a:latin typeface="Times New Roman" panose="02020603050405020304" pitchFamily="18" charset="0"/>
                  <a:cs typeface="Times New Roman" panose="02020603050405020304" pitchFamily="18" charset="0"/>
                </a:rPr>
                <a:t>ĐỂ PHÒNG NGỪA VÀ BẢO VỆ THÔNG TIN KHI THAM GIA INTERNET</a:t>
              </a:r>
              <a:endParaRPr lang="en-US" sz="2400" b="1" dirty="0">
                <a:solidFill>
                  <a:srgbClr val="3333FF"/>
                </a:solidFill>
                <a:latin typeface="Times New Roman" panose="02020603050405020304" pitchFamily="18" charset="0"/>
                <a:cs typeface="Times New Roman" panose="02020603050405020304" pitchFamily="18" charset="0"/>
              </a:endParaRPr>
            </a:p>
          </p:txBody>
        </p:sp>
      </p:grpSp>
      <p:sp>
        <p:nvSpPr>
          <p:cNvPr id="9" name="TextBox 8"/>
          <p:cNvSpPr txBox="1">
            <a:spLocks noChangeArrowheads="1"/>
          </p:cNvSpPr>
          <p:nvPr/>
        </p:nvSpPr>
        <p:spPr bwMode="auto">
          <a:xfrm>
            <a:off x="5067250" y="1723107"/>
            <a:ext cx="3619549" cy="1015663"/>
          </a:xfrm>
          <a:prstGeom prst="rect">
            <a:avLst/>
          </a:prstGeom>
          <a:solidFill>
            <a:srgbClr val="FF9900"/>
          </a:solidFill>
          <a:ln w="28575">
            <a:solidFill>
              <a:srgbClr val="3333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b="1" dirty="0" err="1" smtClean="0">
                <a:solidFill>
                  <a:schemeClr val="bg1"/>
                </a:solidFill>
                <a:latin typeface="Times New Roman" panose="02020603050405020304" pitchFamily="18" charset="0"/>
              </a:rPr>
              <a:t>Không</a:t>
            </a:r>
            <a:r>
              <a:rPr lang="en-US" altLang="en-US" sz="2000" b="1" dirty="0" smtClean="0">
                <a:solidFill>
                  <a:schemeClr val="bg1"/>
                </a:solidFill>
                <a:latin typeface="Times New Roman" panose="02020603050405020304" pitchFamily="18" charset="0"/>
              </a:rPr>
              <a:t> </a:t>
            </a:r>
            <a:r>
              <a:rPr lang="en-US" altLang="en-US" sz="2000" b="1" dirty="0" err="1" smtClean="0">
                <a:solidFill>
                  <a:schemeClr val="bg1"/>
                </a:solidFill>
                <a:latin typeface="Times New Roman" panose="02020603050405020304" pitchFamily="18" charset="0"/>
              </a:rPr>
              <a:t>để</a:t>
            </a:r>
            <a:r>
              <a:rPr lang="en-US" altLang="en-US" sz="2000" b="1" dirty="0" smtClean="0">
                <a:solidFill>
                  <a:schemeClr val="bg1"/>
                </a:solidFill>
                <a:latin typeface="Times New Roman" panose="02020603050405020304" pitchFamily="18" charset="0"/>
              </a:rPr>
              <a:t> </a:t>
            </a:r>
            <a:r>
              <a:rPr lang="en-US" altLang="en-US" sz="2000" b="1" dirty="0" err="1" smtClean="0">
                <a:solidFill>
                  <a:schemeClr val="bg1"/>
                </a:solidFill>
                <a:latin typeface="Times New Roman" panose="02020603050405020304" pitchFamily="18" charset="0"/>
              </a:rPr>
              <a:t>lộ</a:t>
            </a:r>
            <a:r>
              <a:rPr lang="en-US" altLang="en-US" sz="2000" b="1" dirty="0" smtClean="0">
                <a:solidFill>
                  <a:schemeClr val="bg1"/>
                </a:solidFill>
                <a:latin typeface="Times New Roman" panose="02020603050405020304" pitchFamily="18" charset="0"/>
              </a:rPr>
              <a:t> </a:t>
            </a:r>
            <a:r>
              <a:rPr lang="vi-VN" altLang="en-US" sz="2000" b="1" dirty="0" smtClean="0">
                <a:solidFill>
                  <a:schemeClr val="bg1"/>
                </a:solidFill>
                <a:latin typeface="Times New Roman" panose="02020603050405020304" pitchFamily="18" charset="0"/>
              </a:rPr>
              <a:t>thông </a:t>
            </a:r>
            <a:r>
              <a:rPr lang="vi-VN" altLang="en-US" sz="2000" b="1" dirty="0">
                <a:solidFill>
                  <a:schemeClr val="bg1"/>
                </a:solidFill>
                <a:latin typeface="Times New Roman" panose="02020603050405020304" pitchFamily="18" charset="0"/>
              </a:rPr>
              <a:t>tin cá nhân </a:t>
            </a:r>
            <a:r>
              <a:rPr lang="vi-VN" altLang="en-US" sz="2000" b="1" dirty="0" smtClean="0">
                <a:solidFill>
                  <a:schemeClr val="bg1"/>
                </a:solidFill>
                <a:latin typeface="Times New Roman" panose="02020603050405020304" pitchFamily="18" charset="0"/>
              </a:rPr>
              <a:t>(</a:t>
            </a:r>
            <a:r>
              <a:rPr lang="en-US" altLang="en-US" sz="2000" b="1" dirty="0" err="1" smtClean="0">
                <a:solidFill>
                  <a:schemeClr val="bg1"/>
                </a:solidFill>
                <a:latin typeface="Times New Roman" panose="02020603050405020304" pitchFamily="18" charset="0"/>
              </a:rPr>
              <a:t>tài</a:t>
            </a:r>
            <a:r>
              <a:rPr lang="en-US" altLang="en-US" sz="2000" b="1" dirty="0" smtClean="0">
                <a:solidFill>
                  <a:schemeClr val="bg1"/>
                </a:solidFill>
                <a:latin typeface="Times New Roman" panose="02020603050405020304" pitchFamily="18" charset="0"/>
              </a:rPr>
              <a:t> </a:t>
            </a:r>
            <a:r>
              <a:rPr lang="en-US" altLang="en-US" sz="2000" b="1" dirty="0" err="1" smtClean="0">
                <a:solidFill>
                  <a:schemeClr val="bg1"/>
                </a:solidFill>
                <a:latin typeface="Times New Roman" panose="02020603050405020304" pitchFamily="18" charset="0"/>
              </a:rPr>
              <a:t>khoản</a:t>
            </a:r>
            <a:r>
              <a:rPr lang="en-US" altLang="en-US" sz="2000" b="1" dirty="0" smtClean="0">
                <a:solidFill>
                  <a:schemeClr val="bg1"/>
                </a:solidFill>
                <a:latin typeface="Times New Roman" panose="02020603050405020304" pitchFamily="18" charset="0"/>
              </a:rPr>
              <a:t> </a:t>
            </a:r>
            <a:r>
              <a:rPr lang="vi-VN" altLang="en-US" sz="2000" b="1" dirty="0" smtClean="0">
                <a:solidFill>
                  <a:schemeClr val="bg1"/>
                </a:solidFill>
                <a:latin typeface="Times New Roman" panose="02020603050405020304" pitchFamily="18" charset="0"/>
              </a:rPr>
              <a:t>email,</a:t>
            </a:r>
            <a:r>
              <a:rPr lang="en-US" altLang="en-US" sz="2000" b="1" dirty="0" smtClean="0">
                <a:solidFill>
                  <a:schemeClr val="bg1"/>
                </a:solidFill>
                <a:latin typeface="Times New Roman" panose="02020603050405020304" pitchFamily="18" charset="0"/>
              </a:rPr>
              <a:t> </a:t>
            </a:r>
            <a:r>
              <a:rPr lang="en-US" altLang="en-US" sz="2000" b="1" dirty="0" err="1" smtClean="0">
                <a:solidFill>
                  <a:schemeClr val="bg1"/>
                </a:solidFill>
                <a:latin typeface="Times New Roman" panose="02020603050405020304" pitchFamily="18" charset="0"/>
              </a:rPr>
              <a:t>facebook</a:t>
            </a:r>
            <a:r>
              <a:rPr lang="en-US" altLang="en-US" sz="2000" b="1" dirty="0" smtClean="0">
                <a:solidFill>
                  <a:schemeClr val="bg1"/>
                </a:solidFill>
                <a:latin typeface="Times New Roman" panose="02020603050405020304" pitchFamily="18" charset="0"/>
              </a:rPr>
              <a:t>, </a:t>
            </a:r>
            <a:r>
              <a:rPr lang="en-US" altLang="en-US" sz="2000" b="1" dirty="0" err="1" smtClean="0">
                <a:solidFill>
                  <a:schemeClr val="bg1"/>
                </a:solidFill>
                <a:latin typeface="Times New Roman" panose="02020603050405020304" pitchFamily="18" charset="0"/>
              </a:rPr>
              <a:t>zalo</a:t>
            </a:r>
            <a:r>
              <a:rPr lang="en-US" altLang="en-US" sz="2000" b="1" dirty="0" smtClean="0">
                <a:solidFill>
                  <a:schemeClr val="bg1"/>
                </a:solidFill>
                <a:latin typeface="Times New Roman" panose="02020603050405020304" pitchFamily="18" charset="0"/>
              </a:rPr>
              <a:t>,…</a:t>
            </a:r>
            <a:r>
              <a:rPr lang="vi-VN" altLang="en-US" sz="2000" b="1" dirty="0" smtClean="0">
                <a:solidFill>
                  <a:schemeClr val="bg1"/>
                </a:solidFill>
                <a:latin typeface="Times New Roman" panose="02020603050405020304" pitchFamily="18" charset="0"/>
              </a:rPr>
              <a:t>) </a:t>
            </a:r>
            <a:r>
              <a:rPr lang="vi-VN" altLang="en-US" sz="2000" b="1" dirty="0">
                <a:solidFill>
                  <a:schemeClr val="bg1"/>
                </a:solidFill>
                <a:latin typeface="Times New Roman" panose="02020603050405020304" pitchFamily="18" charset="0"/>
              </a:rPr>
              <a:t>và những tài sản khác.</a:t>
            </a:r>
            <a:endParaRPr lang="vi-VN" altLang="en-US" sz="2000" b="1" dirty="0">
              <a:solidFill>
                <a:schemeClr val="bg1"/>
              </a:solidFill>
            </a:endParaRPr>
          </a:p>
        </p:txBody>
      </p:sp>
      <p:sp>
        <p:nvSpPr>
          <p:cNvPr id="18" name="TextBox 17"/>
          <p:cNvSpPr txBox="1">
            <a:spLocks noChangeArrowheads="1"/>
          </p:cNvSpPr>
          <p:nvPr/>
        </p:nvSpPr>
        <p:spPr bwMode="auto">
          <a:xfrm>
            <a:off x="4790939" y="3328841"/>
            <a:ext cx="4046341" cy="1569660"/>
          </a:xfrm>
          <a:prstGeom prst="rect">
            <a:avLst/>
          </a:prstGeom>
          <a:solidFill>
            <a:srgbClr val="FF9900"/>
          </a:solidFill>
          <a:ln w="28575">
            <a:solidFill>
              <a:srgbClr val="3333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None/>
              <a:defRPr/>
            </a:pPr>
            <a:r>
              <a:rPr lang="en-US" sz="1600" b="1" dirty="0" err="1" smtClean="0">
                <a:solidFill>
                  <a:schemeClr val="bg1"/>
                </a:solidFill>
                <a:latin typeface="Times New Roman" panose="02020603050405020304" pitchFamily="18" charset="0"/>
              </a:rPr>
              <a:t>Nếu</a:t>
            </a:r>
            <a:r>
              <a:rPr lang="en-US" sz="1600" b="1" dirty="0" smtClean="0">
                <a:solidFill>
                  <a:schemeClr val="bg1"/>
                </a:solidFill>
                <a:latin typeface="Times New Roman" panose="02020603050405020304" pitchFamily="18" charset="0"/>
              </a:rPr>
              <a:t> k</a:t>
            </a:r>
            <a:r>
              <a:rPr lang="vi-VN" sz="1600" b="1" dirty="0" smtClean="0">
                <a:solidFill>
                  <a:schemeClr val="bg1"/>
                </a:solidFill>
                <a:latin typeface="Times New Roman" panose="02020603050405020304" pitchFamily="18" charset="0"/>
              </a:rPr>
              <a:t>ẻ </a:t>
            </a:r>
            <a:r>
              <a:rPr lang="vi-VN" sz="1600" b="1" dirty="0">
                <a:solidFill>
                  <a:schemeClr val="bg1"/>
                </a:solidFill>
                <a:latin typeface="Times New Roman" panose="02020603050405020304" pitchFamily="18" charset="0"/>
              </a:rPr>
              <a:t>xấu giả danh cơ quan công an, bưu điện, ngân hàng đe dọa nạn nhân, nếu nạn nhân tỏ ra sợ hãi thì buộc họ tiết lộ thông tin cá nhân hoặc chuyển </a:t>
            </a:r>
            <a:r>
              <a:rPr lang="vi-VN" sz="1600" b="1" dirty="0" smtClean="0">
                <a:solidFill>
                  <a:schemeClr val="bg1"/>
                </a:solidFill>
                <a:latin typeface="Times New Roman" panose="02020603050405020304" pitchFamily="18" charset="0"/>
              </a:rPr>
              <a:t>tiền</a:t>
            </a:r>
            <a:r>
              <a:rPr lang="en-US" sz="1600" b="1" dirty="0" smtClean="0">
                <a:solidFill>
                  <a:schemeClr val="bg1"/>
                </a:solidFill>
                <a:latin typeface="Times New Roman" panose="02020603050405020304" pitchFamily="18" charset="0"/>
              </a:rPr>
              <a:t>,… =&gt; </a:t>
            </a:r>
            <a:r>
              <a:rPr lang="en-US" sz="1600" b="1" dirty="0" err="1">
                <a:solidFill>
                  <a:srgbClr val="0000CC"/>
                </a:solidFill>
                <a:latin typeface="Times New Roman" panose="02020603050405020304" pitchFamily="18" charset="0"/>
              </a:rPr>
              <a:t>C</a:t>
            </a:r>
            <a:r>
              <a:rPr lang="en-US" sz="1600" b="1" dirty="0" err="1" smtClean="0">
                <a:solidFill>
                  <a:srgbClr val="0000CC"/>
                </a:solidFill>
                <a:latin typeface="Times New Roman" panose="02020603050405020304" pitchFamily="18" charset="0"/>
              </a:rPr>
              <a:t>ần</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báo</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ngay</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cho</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Bố</a:t>
            </a:r>
            <a:r>
              <a:rPr lang="en-US" sz="1600" b="1" dirty="0">
                <a:solidFill>
                  <a:srgbClr val="0000CC"/>
                </a:solidFill>
                <a:latin typeface="Times New Roman" panose="02020603050405020304" pitchFamily="18" charset="0"/>
              </a:rPr>
              <a:t> </a:t>
            </a:r>
            <a:r>
              <a:rPr lang="en-US" sz="1600" b="1" dirty="0" smtClean="0">
                <a:solidFill>
                  <a:srgbClr val="0000CC"/>
                </a:solidFill>
                <a:latin typeface="Times New Roman" panose="02020603050405020304" pitchFamily="18" charset="0"/>
              </a:rPr>
              <a:t>(</a:t>
            </a:r>
            <a:r>
              <a:rPr lang="en-US" sz="1600" b="1" dirty="0" err="1" smtClean="0">
                <a:solidFill>
                  <a:srgbClr val="0000CC"/>
                </a:solidFill>
                <a:latin typeface="Times New Roman" panose="02020603050405020304" pitchFamily="18" charset="0"/>
              </a:rPr>
              <a:t>mẹ</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hoặc</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thầy</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cô</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và</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cơ</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quan</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công</a:t>
            </a:r>
            <a:r>
              <a:rPr lang="en-US" sz="1600" b="1" dirty="0" smtClean="0">
                <a:solidFill>
                  <a:srgbClr val="0000CC"/>
                </a:solidFill>
                <a:latin typeface="Times New Roman" panose="02020603050405020304" pitchFamily="18" charset="0"/>
              </a:rPr>
              <a:t> an </a:t>
            </a:r>
            <a:r>
              <a:rPr lang="en-US" sz="1600" b="1" dirty="0" err="1" smtClean="0">
                <a:solidFill>
                  <a:srgbClr val="0000CC"/>
                </a:solidFill>
                <a:latin typeface="Times New Roman" panose="02020603050405020304" pitchFamily="18" charset="0"/>
              </a:rPr>
              <a:t>gần</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nhất</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để</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được</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hỗ</a:t>
            </a:r>
            <a:r>
              <a:rPr lang="en-US" sz="1600" b="1" dirty="0" smtClean="0">
                <a:solidFill>
                  <a:srgbClr val="0000CC"/>
                </a:solidFill>
                <a:latin typeface="Times New Roman" panose="02020603050405020304" pitchFamily="18" charset="0"/>
              </a:rPr>
              <a:t> </a:t>
            </a:r>
            <a:r>
              <a:rPr lang="en-US" sz="1600" b="1" dirty="0" err="1" smtClean="0">
                <a:solidFill>
                  <a:srgbClr val="0000CC"/>
                </a:solidFill>
                <a:latin typeface="Times New Roman" panose="02020603050405020304" pitchFamily="18" charset="0"/>
              </a:rPr>
              <a:t>trợ</a:t>
            </a:r>
            <a:endParaRPr lang="vi-VN" sz="1600" b="1" dirty="0">
              <a:solidFill>
                <a:srgbClr val="0000CC"/>
              </a:solidFill>
              <a:latin typeface="Times New Roman" panose="02020603050405020304" pitchFamily="18" charset="0"/>
            </a:endParaRPr>
          </a:p>
        </p:txBody>
      </p:sp>
      <p:sp>
        <p:nvSpPr>
          <p:cNvPr id="10" name="TextBox 9"/>
          <p:cNvSpPr txBox="1">
            <a:spLocks noChangeArrowheads="1"/>
          </p:cNvSpPr>
          <p:nvPr/>
        </p:nvSpPr>
        <p:spPr bwMode="auto">
          <a:xfrm>
            <a:off x="4246834" y="5206675"/>
            <a:ext cx="4672205" cy="1323439"/>
          </a:xfrm>
          <a:prstGeom prst="rect">
            <a:avLst/>
          </a:prstGeom>
          <a:solidFill>
            <a:srgbClr val="CC0099"/>
          </a:solidFill>
          <a:ln w="28575">
            <a:solidFill>
              <a:srgbClr val="3333CC"/>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2000" b="1" dirty="0">
                <a:solidFill>
                  <a:schemeClr val="bg1"/>
                </a:solidFill>
                <a:latin typeface="Times New Roman" panose="02020603050405020304" pitchFamily="18" charset="0"/>
              </a:rPr>
              <a:t>- Đóng ngay trang web đang xem. </a:t>
            </a:r>
          </a:p>
          <a:p>
            <a:pPr algn="just" eaLnBrk="1" hangingPunct="1">
              <a:spcBef>
                <a:spcPct val="0"/>
              </a:spcBef>
              <a:buFontTx/>
              <a:buNone/>
            </a:pPr>
            <a:r>
              <a:rPr lang="vi-VN" altLang="en-US" sz="2000" b="1" dirty="0">
                <a:solidFill>
                  <a:schemeClr val="bg1"/>
                </a:solidFill>
                <a:latin typeface="Times New Roman" panose="02020603050405020304" pitchFamily="18" charset="0"/>
              </a:rPr>
              <a:t>- Không xem nội dung mà xoá ngay hoặc nháy chuột vào nút Báo cáo Spam để chuyển bức thư rác vào hộp Spam.</a:t>
            </a:r>
          </a:p>
        </p:txBody>
      </p:sp>
      <p:sp>
        <p:nvSpPr>
          <p:cNvPr id="8" name="TextBox 7"/>
          <p:cNvSpPr txBox="1">
            <a:spLocks noChangeArrowheads="1"/>
          </p:cNvSpPr>
          <p:nvPr/>
        </p:nvSpPr>
        <p:spPr bwMode="auto">
          <a:xfrm>
            <a:off x="3945568" y="85024"/>
            <a:ext cx="4891712" cy="1200329"/>
          </a:xfrm>
          <a:prstGeom prst="rect">
            <a:avLst/>
          </a:prstGeom>
          <a:solidFill>
            <a:schemeClr val="bg1"/>
          </a:solidFill>
          <a:ln w="28575">
            <a:solidFill>
              <a:srgbClr val="FF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b="1" dirty="0">
                <a:latin typeface="Times New Roman" panose="02020603050405020304" pitchFamily="18" charset="0"/>
                <a:cs typeface="Times New Roman" panose="02020603050405020304" pitchFamily="18" charset="0"/>
              </a:rPr>
              <a:t>Điểm chung giữa các email quảng cáo và thư rác: gửi từ địa chỉ lạ, tiêu đề thư xưng hô chung chung (“bạn thân mến”, “quý khách”) và mời chào hấp dẫn.</a:t>
            </a:r>
          </a:p>
        </p:txBody>
      </p:sp>
    </p:spTree>
    <p:extLst>
      <p:ext uri="{BB962C8B-B14F-4D97-AF65-F5344CB8AC3E}">
        <p14:creationId xmlns:p14="http://schemas.microsoft.com/office/powerpoint/2010/main" val="23569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8" grpId="0" animBg="1"/>
      <p:bldP spid="10"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9200" y="232499"/>
            <a:ext cx="8766175" cy="959868"/>
          </a:xfrm>
          <a:prstGeom prst="rect">
            <a:avLst/>
          </a:prstGeom>
          <a:solidFill>
            <a:schemeClr val="bg1"/>
          </a:solidFill>
          <a:ln w="28575">
            <a:solidFill>
              <a:srgbClr val="FF0000"/>
            </a:solidFill>
          </a:ln>
        </p:spPr>
        <p:txBody>
          <a:bodyPr/>
          <a:lstStyle/>
          <a:p>
            <a:pPr marL="0" indent="0" algn="ctr">
              <a:buNone/>
            </a:pPr>
            <a:r>
              <a:rPr lang="vi-VN" sz="2600" b="1" dirty="0">
                <a:solidFill>
                  <a:srgbClr val="0000FF"/>
                </a:solidFill>
                <a:latin typeface="Times New Roman" panose="02020603050405020304" pitchFamily="18" charset="0"/>
                <a:cs typeface="Times New Roman" panose="02020603050405020304" pitchFamily="18" charset="0"/>
              </a:rPr>
              <a:t>Để bảo vệ được thông tin và tài khoản cá nhân chúng ta cần sự hỗ trợ của các phần mềm diệt virus như:</a:t>
            </a:r>
          </a:p>
        </p:txBody>
      </p:sp>
      <p:sp>
        <p:nvSpPr>
          <p:cNvPr id="3" name="TextBox 2"/>
          <p:cNvSpPr txBox="1"/>
          <p:nvPr/>
        </p:nvSpPr>
        <p:spPr>
          <a:xfrm>
            <a:off x="0" y="2649953"/>
            <a:ext cx="2093495" cy="492443"/>
          </a:xfrm>
          <a:prstGeom prst="rect">
            <a:avLst/>
          </a:prstGeom>
          <a:noFill/>
        </p:spPr>
        <p:txBody>
          <a:bodyPr wrap="square" rtlCol="0">
            <a:spAutoFit/>
          </a:bodyPr>
          <a:lstStyle/>
          <a:p>
            <a:pPr fontAlgn="auto">
              <a:spcBef>
                <a:spcPts val="0"/>
              </a:spcBef>
              <a:spcAft>
                <a:spcPts val="0"/>
              </a:spcAft>
            </a:pP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smtClean="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Bkav</a:t>
            </a:r>
            <a:r>
              <a:rPr lang="vi-VN" sz="2600" b="1" dirty="0">
                <a:solidFill>
                  <a:prstClr val="black"/>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3733800" y="2707957"/>
            <a:ext cx="3086276" cy="492443"/>
          </a:xfrm>
          <a:prstGeom prst="rect">
            <a:avLst/>
          </a:prstGeom>
          <a:noFill/>
        </p:spPr>
        <p:txBody>
          <a:bodyPr wrap="square" rtlCol="0">
            <a:spAutoFit/>
          </a:bodyPr>
          <a:lstStyle/>
          <a:p>
            <a:pPr fontAlgn="auto">
              <a:spcBef>
                <a:spcPts val="0"/>
              </a:spcBef>
              <a:spcAft>
                <a:spcPts val="0"/>
              </a:spcAft>
            </a:pPr>
            <a:r>
              <a:rPr lang="en-US" sz="2600" dirty="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Avira </a:t>
            </a:r>
            <a:r>
              <a:rPr lang="vi-VN" sz="2600" b="1" dirty="0">
                <a:solidFill>
                  <a:prstClr val="black"/>
                </a:solidFill>
                <a:latin typeface="Times New Roman" panose="02020603050405020304" pitchFamily="18" charset="0"/>
                <a:cs typeface="Times New Roman" panose="02020603050405020304" pitchFamily="18" charset="0"/>
              </a:rPr>
              <a:t>AntiVirus</a:t>
            </a:r>
            <a:r>
              <a:rPr lang="vi-VN" sz="2600" dirty="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6460957" y="2667000"/>
            <a:ext cx="3140243" cy="492443"/>
          </a:xfrm>
          <a:prstGeom prst="rect">
            <a:avLst/>
          </a:prstGeom>
          <a:noFill/>
        </p:spPr>
        <p:txBody>
          <a:bodyPr wrap="square" rtlCol="0">
            <a:spAutoFit/>
          </a:bodyPr>
          <a:lstStyle/>
          <a:p>
            <a:pPr fontAlgn="auto">
              <a:spcBef>
                <a:spcPts val="0"/>
              </a:spcBef>
              <a:spcAft>
                <a:spcPts val="0"/>
              </a:spcAft>
            </a:pP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smtClean="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Norton </a:t>
            </a:r>
            <a:r>
              <a:rPr lang="vi-VN" sz="2600" b="1" dirty="0">
                <a:solidFill>
                  <a:prstClr val="black"/>
                </a:solidFill>
                <a:latin typeface="Times New Roman" panose="02020603050405020304" pitchFamily="18" charset="0"/>
                <a:cs typeface="Times New Roman" panose="02020603050405020304" pitchFamily="18" charset="0"/>
              </a:rPr>
              <a:t>Antivirus:</a:t>
            </a:r>
          </a:p>
        </p:txBody>
      </p:sp>
      <p:sp>
        <p:nvSpPr>
          <p:cNvPr id="7" name="TextBox 6"/>
          <p:cNvSpPr txBox="1"/>
          <p:nvPr/>
        </p:nvSpPr>
        <p:spPr>
          <a:xfrm>
            <a:off x="1600200" y="2677317"/>
            <a:ext cx="2151254" cy="492443"/>
          </a:xfrm>
          <a:prstGeom prst="rect">
            <a:avLst/>
          </a:prstGeom>
          <a:noFill/>
        </p:spPr>
        <p:txBody>
          <a:bodyPr wrap="square" rtlCol="0">
            <a:spAutoFit/>
          </a:bodyPr>
          <a:lstStyle/>
          <a:p>
            <a:pPr fontAlgn="auto">
              <a:spcBef>
                <a:spcPts val="0"/>
              </a:spcBef>
              <a:spcAft>
                <a:spcPts val="0"/>
              </a:spcAft>
            </a:pP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smtClean="0">
                <a:solidFill>
                  <a:prstClr val="black"/>
                </a:solidFill>
                <a:latin typeface="Times New Roman" panose="02020603050405020304" pitchFamily="18" charset="0"/>
                <a:cs typeface="Times New Roman" panose="02020603050405020304" pitchFamily="18" charset="0"/>
              </a:rPr>
              <a:t>  </a:t>
            </a:r>
            <a:r>
              <a:rPr lang="vi-VN" sz="2600" b="1" dirty="0" smtClean="0">
                <a:solidFill>
                  <a:prstClr val="black"/>
                </a:solidFill>
                <a:latin typeface="Times New Roman" panose="02020603050405020304" pitchFamily="18" charset="0"/>
                <a:cs typeface="Times New Roman" panose="02020603050405020304" pitchFamily="18" charset="0"/>
              </a:rPr>
              <a:t>Kaspersky</a:t>
            </a:r>
            <a:r>
              <a:rPr lang="vi-VN" sz="2600" b="1" dirty="0">
                <a:solidFill>
                  <a:prstClr val="black"/>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900" y="1331859"/>
            <a:ext cx="1960699" cy="139494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250" y="1275974"/>
            <a:ext cx="1918309" cy="149140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733" y="1331859"/>
            <a:ext cx="1678582" cy="1394944"/>
          </a:xfrm>
          <a:prstGeom prst="rect">
            <a:avLst/>
          </a:prstGeom>
        </p:spPr>
      </p:pic>
      <p:pic>
        <p:nvPicPr>
          <p:cNvPr id="11" name="Picture 10"/>
          <p:cNvPicPr>
            <a:picLocks noChangeAspect="1"/>
          </p:cNvPicPr>
          <p:nvPr/>
        </p:nvPicPr>
        <p:blipFill>
          <a:blip r:embed="rId5"/>
          <a:stretch>
            <a:fillRect/>
          </a:stretch>
        </p:blipFill>
        <p:spPr>
          <a:xfrm>
            <a:off x="36855" y="1331858"/>
            <a:ext cx="1904267" cy="1395680"/>
          </a:xfrm>
          <a:prstGeom prst="rect">
            <a:avLst/>
          </a:prstGeom>
        </p:spPr>
      </p:pic>
      <p:sp>
        <p:nvSpPr>
          <p:cNvPr id="12" name="Rectangle 11"/>
          <p:cNvSpPr/>
          <p:nvPr/>
        </p:nvSpPr>
        <p:spPr>
          <a:xfrm>
            <a:off x="71491" y="3985731"/>
            <a:ext cx="5698927" cy="269845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FFC000"/>
                </a:solidFill>
                <a:latin typeface="+mj-lt"/>
                <a:cs typeface="Times New Roman" panose="02020603050405020304" pitchFamily="18" charset="0"/>
              </a:rPr>
              <a:t>Phần mềm bản quyền </a:t>
            </a:r>
            <a:endParaRPr lang="en-US" sz="2600" b="1" dirty="0" smtClean="0">
              <a:solidFill>
                <a:srgbClr val="FFC000"/>
              </a:solidFill>
              <a:latin typeface="+mj-lt"/>
              <a:cs typeface="Times New Roman" panose="02020603050405020304" pitchFamily="18" charset="0"/>
            </a:endParaRPr>
          </a:p>
          <a:p>
            <a:pPr algn="just"/>
            <a:r>
              <a:rPr lang="vi-VN" sz="2600" dirty="0" smtClean="0">
                <a:latin typeface="+mj-lt"/>
                <a:cs typeface="Times New Roman" panose="02020603050405020304" pitchFamily="18" charset="0"/>
              </a:rPr>
              <a:t>có </a:t>
            </a:r>
            <a:r>
              <a:rPr lang="vi-VN" sz="2600" dirty="0">
                <a:latin typeface="+mj-lt"/>
                <a:cs typeface="Times New Roman" panose="02020603050405020304" pitchFamily="18" charset="0"/>
              </a:rPr>
              <a:t>thể cập nhật các bản vá lỗi, diệt được nhiều loại </a:t>
            </a:r>
            <a:r>
              <a:rPr lang="vi-VN" sz="2600" dirty="0" smtClean="0">
                <a:latin typeface="+mj-lt"/>
                <a:cs typeface="Times New Roman" panose="02020603050405020304" pitchFamily="18" charset="0"/>
              </a:rPr>
              <a:t>virus</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và</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phải</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mất</a:t>
            </a:r>
            <a:r>
              <a:rPr lang="en-US" sz="2600" dirty="0">
                <a:latin typeface="+mj-lt"/>
                <a:cs typeface="Times New Roman" panose="02020603050405020304" pitchFamily="18" charset="0"/>
              </a:rPr>
              <a:t> </a:t>
            </a:r>
            <a:r>
              <a:rPr lang="en-US" sz="2600" dirty="0" err="1">
                <a:latin typeface="+mj-lt"/>
                <a:cs typeface="Times New Roman" panose="02020603050405020304" pitchFamily="18" charset="0"/>
              </a:rPr>
              <a:t>tiền</a:t>
            </a:r>
            <a:r>
              <a:rPr lang="en-US" sz="2600" dirty="0">
                <a:latin typeface="+mj-lt"/>
                <a:cs typeface="Times New Roman" panose="02020603050405020304" pitchFamily="18" charset="0"/>
              </a:rPr>
              <a:t> </a:t>
            </a:r>
            <a:r>
              <a:rPr lang="en-US" sz="2600" dirty="0" err="1" smtClean="0">
                <a:latin typeface="+mj-lt"/>
                <a:cs typeface="Times New Roman" panose="02020603050405020304" pitchFamily="18" charset="0"/>
              </a:rPr>
              <a:t>mua</a:t>
            </a:r>
            <a:r>
              <a:rPr lang="en-US" sz="2600" dirty="0" smtClean="0">
                <a:latin typeface="+mj-lt"/>
                <a:cs typeface="Times New Roman" panose="02020603050405020304" pitchFamily="18" charset="0"/>
              </a:rPr>
              <a:t>,</a:t>
            </a:r>
            <a:r>
              <a:rPr lang="en-US" sz="2600" dirty="0">
                <a:latin typeface="+mj-lt"/>
              </a:rPr>
              <a:t>  </a:t>
            </a:r>
            <a:r>
              <a:rPr lang="en-US" sz="2600" dirty="0" err="1" smtClean="0">
                <a:latin typeface="+mj-lt"/>
              </a:rPr>
              <a:t>được</a:t>
            </a:r>
            <a:r>
              <a:rPr lang="en-US" sz="2600" dirty="0" smtClean="0">
                <a:latin typeface="+mj-lt"/>
              </a:rPr>
              <a:t> </a:t>
            </a:r>
            <a:r>
              <a:rPr lang="en-US" sz="2600" dirty="0" err="1" smtClean="0">
                <a:latin typeface="+mj-lt"/>
              </a:rPr>
              <a:t>sự</a:t>
            </a:r>
            <a:r>
              <a:rPr lang="en-US" sz="2600" dirty="0" smtClean="0">
                <a:latin typeface="+mj-lt"/>
              </a:rPr>
              <a:t> </a:t>
            </a:r>
            <a:r>
              <a:rPr lang="en-US" sz="2600" dirty="0" err="1">
                <a:latin typeface="+mj-lt"/>
              </a:rPr>
              <a:t>hổ</a:t>
            </a:r>
            <a:r>
              <a:rPr lang="en-US" sz="2600" dirty="0">
                <a:latin typeface="+mj-lt"/>
              </a:rPr>
              <a:t> </a:t>
            </a:r>
            <a:r>
              <a:rPr lang="en-US" sz="2600" dirty="0" err="1">
                <a:latin typeface="+mj-lt"/>
              </a:rPr>
              <a:t>trợ</a:t>
            </a:r>
            <a:r>
              <a:rPr lang="en-US" sz="2600" dirty="0">
                <a:latin typeface="+mj-lt"/>
              </a:rPr>
              <a:t> </a:t>
            </a:r>
            <a:r>
              <a:rPr lang="en-US" sz="2600" dirty="0" err="1">
                <a:latin typeface="+mj-lt"/>
              </a:rPr>
              <a:t>từ</a:t>
            </a:r>
            <a:r>
              <a:rPr lang="en-US" sz="2600" dirty="0">
                <a:latin typeface="+mj-lt"/>
              </a:rPr>
              <a:t> </a:t>
            </a:r>
            <a:r>
              <a:rPr lang="en-US" sz="2600" dirty="0" err="1">
                <a:latin typeface="+mj-lt"/>
              </a:rPr>
              <a:t>phía</a:t>
            </a:r>
            <a:r>
              <a:rPr lang="en-US" sz="2600" dirty="0">
                <a:latin typeface="+mj-lt"/>
              </a:rPr>
              <a:t> </a:t>
            </a:r>
            <a:r>
              <a:rPr lang="en-US" sz="2600" dirty="0" err="1">
                <a:latin typeface="+mj-lt"/>
              </a:rPr>
              <a:t>hãng</a:t>
            </a:r>
            <a:r>
              <a:rPr lang="en-US" sz="2600" dirty="0">
                <a:latin typeface="+mj-lt"/>
              </a:rPr>
              <a:t> </a:t>
            </a:r>
            <a:r>
              <a:rPr lang="en-US" sz="2600" dirty="0" err="1">
                <a:latin typeface="+mj-lt"/>
              </a:rPr>
              <a:t>cung</a:t>
            </a:r>
            <a:r>
              <a:rPr lang="en-US" sz="2600" dirty="0">
                <a:latin typeface="+mj-lt"/>
              </a:rPr>
              <a:t> </a:t>
            </a:r>
            <a:r>
              <a:rPr lang="en-US" sz="2600" dirty="0" err="1">
                <a:latin typeface="+mj-lt"/>
              </a:rPr>
              <a:t>cấp</a:t>
            </a:r>
            <a:r>
              <a:rPr lang="en-US" sz="2600" dirty="0">
                <a:latin typeface="+mj-lt"/>
              </a:rPr>
              <a:t> </a:t>
            </a:r>
            <a:r>
              <a:rPr lang="en-US" sz="2600" dirty="0" err="1">
                <a:latin typeface="+mj-lt"/>
              </a:rPr>
              <a:t>phần</a:t>
            </a:r>
            <a:r>
              <a:rPr lang="en-US" sz="2600" dirty="0">
                <a:latin typeface="+mj-lt"/>
              </a:rPr>
              <a:t> </a:t>
            </a:r>
            <a:r>
              <a:rPr lang="en-US" sz="2600" dirty="0" err="1">
                <a:latin typeface="+mj-lt"/>
              </a:rPr>
              <a:t>mềm</a:t>
            </a:r>
            <a:r>
              <a:rPr lang="en-US" sz="2600" dirty="0">
                <a:latin typeface="+mj-lt"/>
              </a:rPr>
              <a:t> </a:t>
            </a:r>
            <a:r>
              <a:rPr lang="en-US" sz="2600" dirty="0" err="1">
                <a:latin typeface="+mj-lt"/>
              </a:rPr>
              <a:t>khi</a:t>
            </a:r>
            <a:r>
              <a:rPr lang="en-US" sz="2600" dirty="0">
                <a:latin typeface="+mj-lt"/>
              </a:rPr>
              <a:t> </a:t>
            </a:r>
            <a:r>
              <a:rPr lang="en-US" sz="2600" dirty="0" err="1">
                <a:latin typeface="+mj-lt"/>
              </a:rPr>
              <a:t>bạn</a:t>
            </a:r>
            <a:r>
              <a:rPr lang="en-US" sz="2600" dirty="0">
                <a:latin typeface="+mj-lt"/>
              </a:rPr>
              <a:t> </a:t>
            </a:r>
            <a:r>
              <a:rPr lang="en-US" sz="2600" dirty="0" err="1">
                <a:latin typeface="+mj-lt"/>
              </a:rPr>
              <a:t>gặp</a:t>
            </a:r>
            <a:r>
              <a:rPr lang="en-US" sz="2600" dirty="0">
                <a:latin typeface="+mj-lt"/>
              </a:rPr>
              <a:t> </a:t>
            </a:r>
            <a:r>
              <a:rPr lang="en-US" sz="2600" dirty="0" err="1">
                <a:latin typeface="+mj-lt"/>
              </a:rPr>
              <a:t>sự</a:t>
            </a:r>
            <a:r>
              <a:rPr lang="en-US" sz="2600" dirty="0">
                <a:latin typeface="+mj-lt"/>
              </a:rPr>
              <a:t> </a:t>
            </a:r>
            <a:r>
              <a:rPr lang="en-US" sz="2600" dirty="0" err="1">
                <a:latin typeface="+mj-lt"/>
              </a:rPr>
              <a:t>cố</a:t>
            </a:r>
            <a:r>
              <a:rPr lang="en-US" sz="2600" dirty="0">
                <a:latin typeface="+mj-lt"/>
              </a:rPr>
              <a:t> </a:t>
            </a:r>
            <a:r>
              <a:rPr lang="en-US" sz="2600" dirty="0" err="1">
                <a:latin typeface="+mj-lt"/>
              </a:rPr>
              <a:t>nào</a:t>
            </a:r>
            <a:r>
              <a:rPr lang="en-US" sz="2600" dirty="0">
                <a:latin typeface="+mj-lt"/>
              </a:rPr>
              <a:t> </a:t>
            </a:r>
            <a:r>
              <a:rPr lang="en-US" sz="2600" dirty="0" err="1">
                <a:latin typeface="+mj-lt"/>
              </a:rPr>
              <a:t>đó</a:t>
            </a:r>
            <a:r>
              <a:rPr lang="en-US" sz="2600" dirty="0">
                <a:latin typeface="+mj-lt"/>
              </a:rPr>
              <a:t> </a:t>
            </a:r>
            <a:r>
              <a:rPr lang="en-US" sz="2600" b="1" dirty="0" err="1">
                <a:latin typeface="+mj-lt"/>
              </a:rPr>
              <a:t>liên</a:t>
            </a:r>
            <a:r>
              <a:rPr lang="en-US" sz="2600" b="1" dirty="0">
                <a:latin typeface="+mj-lt"/>
              </a:rPr>
              <a:t> </a:t>
            </a:r>
            <a:r>
              <a:rPr lang="en-US" sz="2600" b="1" dirty="0" err="1">
                <a:latin typeface="+mj-lt"/>
              </a:rPr>
              <a:t>quan</a:t>
            </a:r>
            <a:r>
              <a:rPr lang="en-US" sz="2600" b="1" dirty="0">
                <a:latin typeface="+mj-lt"/>
              </a:rPr>
              <a:t> </a:t>
            </a:r>
            <a:r>
              <a:rPr lang="en-US" sz="2600" b="1" dirty="0" err="1">
                <a:latin typeface="+mj-lt"/>
              </a:rPr>
              <a:t>đến</a:t>
            </a:r>
            <a:r>
              <a:rPr lang="en-US" sz="2600" b="1" dirty="0">
                <a:latin typeface="+mj-lt"/>
              </a:rPr>
              <a:t> virus</a:t>
            </a:r>
            <a:r>
              <a:rPr lang="en-US" sz="2600" dirty="0">
                <a:latin typeface="+mj-lt"/>
              </a:rPr>
              <a:t>.</a:t>
            </a:r>
            <a:r>
              <a:rPr lang="en-US" sz="2600" dirty="0" smtClean="0">
                <a:latin typeface="+mj-lt"/>
                <a:cs typeface="Times New Roman" panose="02020603050405020304" pitchFamily="18" charset="0"/>
              </a:rPr>
              <a:t>…</a:t>
            </a:r>
            <a:endParaRPr lang="en-US" sz="2600" dirty="0">
              <a:latin typeface="+mj-lt"/>
              <a:cs typeface="Times New Roman" panose="02020603050405020304" pitchFamily="18" charset="0"/>
            </a:endParaRPr>
          </a:p>
        </p:txBody>
      </p:sp>
      <p:sp>
        <p:nvSpPr>
          <p:cNvPr id="13" name="Rectangle 12"/>
          <p:cNvSpPr/>
          <p:nvPr/>
        </p:nvSpPr>
        <p:spPr>
          <a:xfrm>
            <a:off x="5860473" y="4004063"/>
            <a:ext cx="3239338" cy="268012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vi-VN" sz="2600" b="1" dirty="0" smtClean="0">
                <a:solidFill>
                  <a:srgbClr val="FFC000"/>
                </a:solidFill>
                <a:latin typeface="Times New Roman" panose="02020603050405020304" pitchFamily="18" charset="0"/>
                <a:cs typeface="Times New Roman" panose="02020603050405020304" pitchFamily="18" charset="0"/>
              </a:rPr>
              <a:t>Phần </a:t>
            </a:r>
            <a:r>
              <a:rPr lang="vi-VN" sz="2600" b="1" dirty="0">
                <a:solidFill>
                  <a:srgbClr val="FFC000"/>
                </a:solidFill>
                <a:latin typeface="Times New Roman" panose="02020603050405020304" pitchFamily="18" charset="0"/>
                <a:cs typeface="Times New Roman" panose="02020603050405020304" pitchFamily="18" charset="0"/>
              </a:rPr>
              <a:t>mềm miễn </a:t>
            </a:r>
            <a:r>
              <a:rPr lang="vi-VN" sz="2600" b="1" dirty="0" smtClean="0">
                <a:solidFill>
                  <a:srgbClr val="FFC000"/>
                </a:solidFill>
                <a:latin typeface="Times New Roman" panose="02020603050405020304" pitchFamily="18" charset="0"/>
                <a:cs typeface="Times New Roman" panose="02020603050405020304" pitchFamily="18" charset="0"/>
              </a:rPr>
              <a:t>phí</a:t>
            </a:r>
            <a:r>
              <a:rPr lang="en-US" sz="2600" b="1" dirty="0" smtClean="0">
                <a:solidFill>
                  <a:srgbClr val="FFC000"/>
                </a:solidFill>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cập nhật các bản vá lỗi, </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khả </a:t>
            </a:r>
            <a:r>
              <a:rPr lang="vi-VN" sz="2600" dirty="0">
                <a:latin typeface="Times New Roman" panose="02020603050405020304" pitchFamily="18" charset="0"/>
                <a:cs typeface="Times New Roman" panose="02020603050405020304" pitchFamily="18" charset="0"/>
              </a:rPr>
              <a:t>năng diệt virut hiệu quả không </a:t>
            </a:r>
            <a:r>
              <a:rPr lang="vi-VN" sz="2600" dirty="0"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tiền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mua</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8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ox(in)">
                                      <p:cBhvr>
                                        <p:cTn id="7" dur="500"/>
                                        <p:tgtEl>
                                          <p:spTgt spid="2">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ox(in)">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P spid="5" grpId="0"/>
      <p:bldP spid="6" grpId="0"/>
      <p:bldP spid="7"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837" y="1638362"/>
            <a:ext cx="7135223" cy="523220"/>
          </a:xfrm>
          <a:prstGeom prst="rect">
            <a:avLst/>
          </a:prstGeom>
        </p:spPr>
        <p:txBody>
          <a:bodyPr wrap="none">
            <a:spAutoFit/>
          </a:bodyPr>
          <a:lstStyle/>
          <a:p>
            <a:pPr fontAlgn="auto">
              <a:spcBef>
                <a:spcPts val="0"/>
              </a:spcBef>
              <a:spcAft>
                <a:spcPts val="0"/>
              </a:spcAft>
            </a:pPr>
            <a:r>
              <a:rPr lang="vi-VN" sz="2800" dirty="0">
                <a:solidFill>
                  <a:srgbClr val="0000CC"/>
                </a:solidFill>
                <a:latin typeface="Times New Roman" panose="02020603050405020304" pitchFamily="18" charset="0"/>
                <a:cs typeface="Times New Roman" panose="02020603050405020304" pitchFamily="18" charset="0"/>
              </a:rPr>
              <a:t>Bài 2. Thực hiện diệt virus bằng một phần mềm.</a:t>
            </a:r>
          </a:p>
        </p:txBody>
      </p:sp>
      <p:sp>
        <p:nvSpPr>
          <p:cNvPr id="8" name="TextBox 7"/>
          <p:cNvSpPr txBox="1"/>
          <p:nvPr/>
        </p:nvSpPr>
        <p:spPr>
          <a:xfrm>
            <a:off x="424837" y="1150434"/>
            <a:ext cx="5290163" cy="492092"/>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68580" tIns="34290" rIns="68580" bIns="34290" rtlCol="0">
            <a:noAutofit/>
          </a:bodyPr>
          <a:lstStyle/>
          <a:p>
            <a:pPr algn="just" fontAlgn="auto">
              <a:spcBef>
                <a:spcPts val="0"/>
              </a:spcBef>
              <a:spcAft>
                <a:spcPts val="0"/>
              </a:spcAft>
            </a:pPr>
            <a:r>
              <a:rPr lang="vi-VN" sz="2800" b="1" dirty="0">
                <a:solidFill>
                  <a:schemeClr val="bg1"/>
                </a:solidFill>
                <a:effectLst>
                  <a:outerShdw blurRad="38100" dist="38100" dir="2700000" algn="tl">
                    <a:srgbClr val="C0C0C0"/>
                  </a:outerShdw>
                </a:effectLst>
                <a:latin typeface="Times New Roman" pitchFamily="18" charset="0"/>
              </a:rPr>
              <a:t>2. Sử dụng phần mềm diệt virus</a:t>
            </a:r>
          </a:p>
          <a:p>
            <a:pPr algn="just" fontAlgn="auto">
              <a:spcBef>
                <a:spcPts val="0"/>
              </a:spcBef>
              <a:spcAft>
                <a:spcPts val="0"/>
              </a:spcAft>
            </a:pPr>
            <a:endParaRPr lang="vi-VN" sz="2800" b="1" dirty="0">
              <a:solidFill>
                <a:schemeClr val="bg1"/>
              </a:solidFill>
              <a:latin typeface="Times New Roman" panose="02020603050405020304" pitchFamily="18" charset="0"/>
            </a:endParaRPr>
          </a:p>
        </p:txBody>
      </p:sp>
      <p:sp>
        <p:nvSpPr>
          <p:cNvPr id="5" name="TextBox 4">
            <a:hlinkClick r:id="rId2" action="ppaction://hlinkfile"/>
          </p:cNvPr>
          <p:cNvSpPr txBox="1"/>
          <p:nvPr/>
        </p:nvSpPr>
        <p:spPr>
          <a:xfrm>
            <a:off x="2743200" y="2895600"/>
            <a:ext cx="396240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vi-VN" sz="3600" b="1" dirty="0" smtClean="0">
                <a:solidFill>
                  <a:srgbClr val="0000CC"/>
                </a:solidFill>
                <a:latin typeface="Times New Roman" panose="02020603050405020304" pitchFamily="18" charset="0"/>
                <a:cs typeface="Times New Roman" panose="02020603050405020304" pitchFamily="18" charset="0"/>
              </a:rPr>
              <a:t>QUAN </a:t>
            </a:r>
            <a:r>
              <a:rPr lang="vi-VN" sz="3600" b="1" dirty="0">
                <a:solidFill>
                  <a:srgbClr val="0000CC"/>
                </a:solidFill>
                <a:latin typeface="Times New Roman" panose="02020603050405020304" pitchFamily="18" charset="0"/>
                <a:cs typeface="Times New Roman" panose="02020603050405020304" pitchFamily="18" charset="0"/>
              </a:rPr>
              <a:t>SÁT VIDEO SAU:</a:t>
            </a:r>
          </a:p>
        </p:txBody>
      </p:sp>
      <p:sp>
        <p:nvSpPr>
          <p:cNvPr id="9"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THỰC </a:t>
            </a:r>
            <a:r>
              <a:rPr lang="vi-VN" sz="3200" b="1" dirty="0">
                <a:solidFill>
                  <a:schemeClr val="bg1"/>
                </a:solidFill>
                <a:latin typeface="Times New Roman" panose="02020603050405020304" pitchFamily="18" charset="0"/>
                <a:cs typeface="Times New Roman" panose="02020603050405020304" pitchFamily="18" charset="0"/>
              </a:rPr>
              <a:t>HÀNH PHÒNG VỆ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smtClean="0">
                <a:solidFill>
                  <a:schemeClr val="bg1"/>
                </a:solidFill>
                <a:latin typeface="Times New Roman" panose="02020603050405020304" pitchFamily="18" charset="0"/>
                <a:cs typeface="Times New Roman" panose="02020603050405020304" pitchFamily="18" charset="0"/>
              </a:rPr>
              <a:t>TRƯỚC </a:t>
            </a:r>
            <a:r>
              <a:rPr lang="vi-VN" sz="3200" b="1" dirty="0">
                <a:solidFill>
                  <a:schemeClr val="bg1"/>
                </a:solidFill>
                <a:latin typeface="Times New Roman" panose="02020603050405020304" pitchFamily="18" charset="0"/>
                <a:cs typeface="Times New Roman" panose="02020603050405020304" pitchFamily="18" charset="0"/>
              </a:rPr>
              <a:t>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
        <p:nvSpPr>
          <p:cNvPr id="7" name="Oval Callout 6"/>
          <p:cNvSpPr/>
          <p:nvPr/>
        </p:nvSpPr>
        <p:spPr>
          <a:xfrm>
            <a:off x="7162800" y="2484088"/>
            <a:ext cx="1668453" cy="823023"/>
          </a:xfrm>
          <a:prstGeom prst="wedgeEllipseCallout">
            <a:avLst>
              <a:gd name="adj1" fmla="val -76583"/>
              <a:gd name="adj2" fmla="val 41818"/>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latin typeface="Times New Roman" panose="02020603050405020304" pitchFamily="18" charset="0"/>
                <a:cs typeface="Times New Roman" panose="02020603050405020304" pitchFamily="18" charset="0"/>
              </a:rPr>
              <a:t>Video</a:t>
            </a:r>
            <a:endParaRPr lang="vi-VN"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8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3187298"/>
            <a:ext cx="7886700" cy="498342"/>
          </a:xfrm>
          <a:prstGeom prst="rect">
            <a:avLst/>
          </a:prstGeom>
        </p:spPr>
        <p:txBody>
          <a:bodyPr/>
          <a:lstStyle/>
          <a:p>
            <a:pPr marL="0" indent="0">
              <a:buNone/>
            </a:pPr>
            <a:r>
              <a:rPr lang="vi-VN" sz="26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600" dirty="0" smtClean="0">
                <a:latin typeface="Times New Roman" panose="02020603050405020304" pitchFamily="18" charset="0"/>
                <a:cs typeface="Times New Roman" panose="02020603050405020304" pitchFamily="18" charset="0"/>
              </a:rPr>
              <a:t>Ý nghĩa của các tùy chọn trên giao diện của phần mềm</a:t>
            </a:r>
            <a:endParaRPr lang="vi-VN" sz="2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3687915"/>
            <a:ext cx="8763000" cy="1569660"/>
          </a:xfrm>
          <a:prstGeom prst="rect">
            <a:avLst/>
          </a:prstGeom>
          <a:noFill/>
        </p:spPr>
        <p:txBody>
          <a:bodyPr wrap="square" rtlCol="0">
            <a:spAutoFit/>
          </a:bodyPr>
          <a:lstStyle/>
          <a:p>
            <a:pPr fontAlgn="auto">
              <a:spcBef>
                <a:spcPts val="0"/>
              </a:spcBef>
              <a:spcAft>
                <a:spcPts val="0"/>
              </a:spcAft>
            </a:pPr>
            <a:r>
              <a:rPr lang="vi-VN" sz="2400" dirty="0">
                <a:solidFill>
                  <a:srgbClr val="0000CC"/>
                </a:solidFill>
                <a:latin typeface="Times New Roman" panose="02020603050405020304" pitchFamily="18" charset="0"/>
              </a:rPr>
              <a:t>- Tất cả ổ cứng và USB: Quét tất cả các ổ cứng máy tính và USB.</a:t>
            </a:r>
          </a:p>
          <a:p>
            <a:pPr fontAlgn="auto">
              <a:spcBef>
                <a:spcPts val="0"/>
              </a:spcBef>
              <a:spcAft>
                <a:spcPts val="0"/>
              </a:spcAft>
            </a:pPr>
            <a:r>
              <a:rPr lang="vi-VN" sz="2400" dirty="0">
                <a:solidFill>
                  <a:srgbClr val="0000CC"/>
                </a:solidFill>
                <a:latin typeface="Times New Roman" panose="02020603050405020304" pitchFamily="18" charset="0"/>
              </a:rPr>
              <a:t>- Chọn ổ đĩa hệ thống: Quét tất cả các ổ đĩa của hệ thống máy tính.</a:t>
            </a:r>
          </a:p>
          <a:p>
            <a:pPr fontAlgn="auto">
              <a:spcBef>
                <a:spcPts val="0"/>
              </a:spcBef>
              <a:spcAft>
                <a:spcPts val="0"/>
              </a:spcAft>
            </a:pPr>
            <a:r>
              <a:rPr lang="en-US" sz="2400" dirty="0" smtClean="0">
                <a:solidFill>
                  <a:srgbClr val="0000CC"/>
                </a:solidFill>
                <a:latin typeface="Times New Roman" panose="02020603050405020304" pitchFamily="18" charset="0"/>
              </a:rPr>
              <a:t>- </a:t>
            </a:r>
            <a:r>
              <a:rPr lang="vi-VN" sz="2400" dirty="0" smtClean="0">
                <a:solidFill>
                  <a:srgbClr val="0000CC"/>
                </a:solidFill>
                <a:latin typeface="Times New Roman" panose="02020603050405020304" pitchFamily="18" charset="0"/>
              </a:rPr>
              <a:t>Chọn </a:t>
            </a:r>
            <a:r>
              <a:rPr lang="vi-VN" sz="2400" dirty="0">
                <a:solidFill>
                  <a:srgbClr val="0000CC"/>
                </a:solidFill>
                <a:latin typeface="Times New Roman" panose="02020603050405020304" pitchFamily="18" charset="0"/>
              </a:rPr>
              <a:t>nhiều ổ đĩa: </a:t>
            </a:r>
            <a:r>
              <a:rPr lang="en-US" sz="2400" dirty="0" err="1">
                <a:solidFill>
                  <a:srgbClr val="0000CC"/>
                </a:solidFill>
                <a:latin typeface="Times New Roman" panose="02020603050405020304" pitchFamily="18" charset="0"/>
              </a:rPr>
              <a:t>Lúc</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này</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hiện</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lên</a:t>
            </a:r>
            <a:r>
              <a:rPr lang="en-US" sz="2400" dirty="0">
                <a:solidFill>
                  <a:srgbClr val="0000CC"/>
                </a:solidFill>
                <a:latin typeface="Times New Roman" panose="02020603050405020304" pitchFamily="18" charset="0"/>
              </a:rPr>
              <a:t> </a:t>
            </a:r>
            <a:r>
              <a:rPr lang="en-US" sz="2400" dirty="0" err="1">
                <a:solidFill>
                  <a:srgbClr val="0000CC"/>
                </a:solidFill>
                <a:latin typeface="Times New Roman" panose="02020603050405020304" pitchFamily="18" charset="0"/>
              </a:rPr>
              <a:t>chọn</a:t>
            </a:r>
            <a:r>
              <a:rPr lang="en-US" sz="2400" dirty="0">
                <a:solidFill>
                  <a:srgbClr val="0000CC"/>
                </a:solidFill>
                <a:latin typeface="Times New Roman" panose="02020603050405020304" pitchFamily="18" charset="0"/>
              </a:rPr>
              <a:t> C, D, E</a:t>
            </a:r>
            <a:r>
              <a:rPr lang="en-US" sz="2400" dirty="0" smtClean="0">
                <a:solidFill>
                  <a:srgbClr val="0000CC"/>
                </a:solidFill>
                <a:latin typeface="Times New Roman" panose="02020603050405020304" pitchFamily="18" charset="0"/>
              </a:rPr>
              <a:t>,.. </a:t>
            </a:r>
            <a:endParaRPr lang="en-US" sz="2400" dirty="0">
              <a:solidFill>
                <a:srgbClr val="0000CC"/>
              </a:solidFill>
              <a:latin typeface="Times New Roman" panose="02020603050405020304" pitchFamily="18" charset="0"/>
            </a:endParaRPr>
          </a:p>
          <a:p>
            <a:pPr fontAlgn="auto">
              <a:spcBef>
                <a:spcPts val="0"/>
              </a:spcBef>
              <a:spcAft>
                <a:spcPts val="0"/>
              </a:spcAft>
            </a:pPr>
            <a:r>
              <a:rPr lang="en-US" sz="2400" dirty="0" smtClean="0">
                <a:solidFill>
                  <a:srgbClr val="0000CC"/>
                </a:solidFill>
                <a:latin typeface="Times New Roman" panose="02020603050405020304" pitchFamily="18" charset="0"/>
              </a:rPr>
              <a:t>- </a:t>
            </a:r>
            <a:r>
              <a:rPr lang="vi-VN" sz="2400" dirty="0" smtClean="0">
                <a:solidFill>
                  <a:srgbClr val="0000CC"/>
                </a:solidFill>
                <a:latin typeface="Times New Roman" panose="02020603050405020304" pitchFamily="18" charset="0"/>
              </a:rPr>
              <a:t>Chọn </a:t>
            </a:r>
            <a:r>
              <a:rPr lang="vi-VN" sz="2400" dirty="0">
                <a:solidFill>
                  <a:srgbClr val="0000CC"/>
                </a:solidFill>
                <a:latin typeface="Times New Roman" panose="02020603050405020304" pitchFamily="18" charset="0"/>
              </a:rPr>
              <a:t>thư mục: Lựa chọn quét cùng lúc nhiều thư mục khác nhau.</a:t>
            </a:r>
          </a:p>
        </p:txBody>
      </p:sp>
      <p:sp>
        <p:nvSpPr>
          <p:cNvPr id="5" name="TextBox 4"/>
          <p:cNvSpPr txBox="1"/>
          <p:nvPr/>
        </p:nvSpPr>
        <p:spPr>
          <a:xfrm>
            <a:off x="228600" y="5520612"/>
            <a:ext cx="7093040" cy="461665"/>
          </a:xfrm>
          <a:prstGeom prst="rect">
            <a:avLst/>
          </a:prstGeom>
          <a:noFill/>
        </p:spPr>
        <p:txBody>
          <a:bodyPr wrap="square" rtlCol="0">
            <a:spAutoFit/>
          </a:bodyPr>
          <a:lstStyle/>
          <a:p>
            <a:pPr fontAlgn="auto">
              <a:spcBef>
                <a:spcPts val="0"/>
              </a:spcBef>
              <a:spcAft>
                <a:spcPts val="0"/>
              </a:spcAft>
            </a:pPr>
            <a:r>
              <a:rPr lang="vi-VN" sz="2400" b="1" dirty="0">
                <a:solidFill>
                  <a:prstClr val="black"/>
                </a:solidFill>
                <a:latin typeface="Times New Roman" panose="02020603050405020304" pitchFamily="18" charset="0"/>
              </a:rPr>
              <a:t>Lưu ý: </a:t>
            </a:r>
            <a:r>
              <a:rPr lang="vi-VN" sz="2400" dirty="0">
                <a:solidFill>
                  <a:prstClr val="black"/>
                </a:solidFill>
                <a:latin typeface="Times New Roman" panose="02020603050405020304" pitchFamily="18" charset="0"/>
              </a:rPr>
              <a:t>không chọn </a:t>
            </a:r>
            <a:r>
              <a:rPr lang="vi-VN" sz="2400" b="1" dirty="0">
                <a:solidFill>
                  <a:prstClr val="black"/>
                </a:solidFill>
                <a:latin typeface="Times New Roman" panose="02020603050405020304" pitchFamily="18" charset="0"/>
              </a:rPr>
              <a:t>Xóa tất cả </a:t>
            </a:r>
            <a:r>
              <a:rPr lang="vi-VN" sz="2400" b="1" dirty="0" smtClean="0">
                <a:solidFill>
                  <a:prstClr val="black"/>
                </a:solidFill>
                <a:latin typeface="Times New Roman" panose="02020603050405020304" pitchFamily="18" charset="0"/>
              </a:rPr>
              <a:t>Macro</a:t>
            </a:r>
            <a:endParaRPr lang="vi-VN" sz="2400" dirty="0">
              <a:solidFill>
                <a:prstClr val="black"/>
              </a:solidFill>
              <a:latin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690687" y="260338"/>
            <a:ext cx="6143625" cy="2670850"/>
          </a:xfrm>
          <a:prstGeom prst="rect">
            <a:avLst/>
          </a:prstGeom>
        </p:spPr>
      </p:pic>
    </p:spTree>
    <p:extLst>
      <p:ext uri="{BB962C8B-B14F-4D97-AF65-F5344CB8AC3E}">
        <p14:creationId xmlns:p14="http://schemas.microsoft.com/office/powerpoint/2010/main" val="35903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475" y="326952"/>
            <a:ext cx="54102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fontAlgn="auto">
              <a:spcBef>
                <a:spcPts val="0"/>
              </a:spcBef>
              <a:spcAft>
                <a:spcPts val="0"/>
              </a:spcAft>
            </a:pPr>
            <a:r>
              <a:rPr lang="en-US" sz="2800" b="1" dirty="0">
                <a:solidFill>
                  <a:schemeClr val="bg1"/>
                </a:solidFill>
                <a:latin typeface="Times New Roman" panose="02020603050405020304" pitchFamily="18" charset="0"/>
                <a:cs typeface="Times New Roman" panose="02020603050405020304" pitchFamily="18" charset="0"/>
              </a:rPr>
              <a:t>Thực </a:t>
            </a:r>
            <a:r>
              <a:rPr lang="en-US" sz="2800" b="1" dirty="0" smtClean="0">
                <a:solidFill>
                  <a:schemeClr val="bg1"/>
                </a:solidFill>
                <a:latin typeface="Times New Roman" panose="02020603050405020304" pitchFamily="18" charset="0"/>
                <a:cs typeface="Times New Roman" panose="02020603050405020304" pitchFamily="18" charset="0"/>
              </a:rPr>
              <a:t>hành trên máy tính các </a:t>
            </a:r>
            <a:r>
              <a:rPr lang="en-US" sz="2800" b="1" dirty="0">
                <a:solidFill>
                  <a:schemeClr val="bg1"/>
                </a:solidFill>
                <a:latin typeface="Times New Roman" panose="02020603050405020304" pitchFamily="18" charset="0"/>
                <a:cs typeface="Times New Roman" panose="02020603050405020304" pitchFamily="18" charset="0"/>
              </a:rPr>
              <a:t>yêu cầu </a:t>
            </a:r>
            <a:r>
              <a:rPr lang="en-US" sz="2800" b="1" dirty="0" smtClean="0">
                <a:solidFill>
                  <a:schemeClr val="bg1"/>
                </a:solidFill>
                <a:latin typeface="Times New Roman" panose="02020603050405020304" pitchFamily="18" charset="0"/>
                <a:cs typeface="Times New Roman" panose="02020603050405020304" pitchFamily="18" charset="0"/>
              </a:rPr>
              <a:t>sau trong thời gian 3 phút:</a:t>
            </a:r>
            <a:endParaRPr lang="vi-VN" sz="28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1841373"/>
            <a:ext cx="8305800" cy="2031325"/>
          </a:xfrm>
          <a:prstGeom prst="rect">
            <a:avLst/>
          </a:prstGeom>
          <a:solidFill>
            <a:schemeClr val="bg1"/>
          </a:solidFill>
        </p:spPr>
        <p:txBody>
          <a:bodyPr wrap="square" rtlCol="0">
            <a:spAutoFit/>
          </a:bodyPr>
          <a:lstStyle/>
          <a:p>
            <a:pPr marL="457200" indent="-457200" fontAlgn="auto">
              <a:lnSpc>
                <a:spcPct val="150000"/>
              </a:lnSpc>
              <a:spcBef>
                <a:spcPts val="0"/>
              </a:spcBef>
              <a:spcAft>
                <a:spcPts val="0"/>
              </a:spcAft>
              <a:buFont typeface="Wingdings" panose="05000000000000000000" pitchFamily="2" charset="2"/>
              <a:buChar char="v"/>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Khởi động phần mềm diệt virus </a:t>
            </a:r>
            <a:r>
              <a:rPr lang="en-US" sz="2800" dirty="0" err="1" smtClean="0">
                <a:solidFill>
                  <a:prstClr val="black"/>
                </a:solidFill>
                <a:latin typeface="Times New Roman" panose="02020603050405020304" pitchFamily="18" charset="0"/>
                <a:cs typeface="Times New Roman" panose="02020603050405020304" pitchFamily="18" charset="0"/>
              </a:rPr>
              <a:t>Bkav</a:t>
            </a:r>
            <a:r>
              <a:rPr lang="en-US" sz="2800" dirty="0" smtClean="0">
                <a:solidFill>
                  <a:prstClr val="black"/>
                </a:solidFill>
                <a:latin typeface="Times New Roman" panose="02020603050405020304" pitchFamily="18" charset="0"/>
                <a:cs typeface="Times New Roman" panose="02020603050405020304" pitchFamily="18" charset="0"/>
              </a:rPr>
              <a:t> Home </a:t>
            </a:r>
            <a:r>
              <a:rPr lang="en-US" sz="2800" dirty="0">
                <a:solidFill>
                  <a:prstClr val="black"/>
                </a:solidFill>
                <a:latin typeface="Times New Roman" panose="02020603050405020304" pitchFamily="18" charset="0"/>
                <a:cs typeface="Times New Roman" panose="02020603050405020304" pitchFamily="18" charset="0"/>
              </a:rPr>
              <a:t>đã được cài đặt sẵn trên máy tính, </a:t>
            </a:r>
            <a:r>
              <a:rPr lang="en-US" sz="2800" dirty="0" err="1">
                <a:solidFill>
                  <a:prstClr val="black"/>
                </a:solidFill>
                <a:latin typeface="Times New Roman" panose="02020603050405020304" pitchFamily="18" charset="0"/>
                <a:cs typeface="Times New Roman" panose="02020603050405020304" pitchFamily="18" charset="0"/>
              </a:rPr>
              <a:t>chọn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tùy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chọn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nhiều</a:t>
            </a:r>
            <a:r>
              <a:rPr lang="en-US" sz="2800" b="1" dirty="0" smtClean="0">
                <a:solidFill>
                  <a:srgbClr val="FF0000"/>
                </a:solidFill>
                <a:latin typeface="Times New Roman" panose="02020603050405020304" pitchFamily="18" charset="0"/>
                <a:cs typeface="Times New Roman" panose="02020603050405020304" pitchFamily="18" charset="0"/>
              </a:rPr>
              <a:t> ổ </a:t>
            </a:r>
            <a:r>
              <a:rPr lang="en-US" sz="2800" b="1" dirty="0" err="1" smtClean="0">
                <a:solidFill>
                  <a:srgbClr val="FF0000"/>
                </a:solidFill>
                <a:latin typeface="Times New Roman" panose="02020603050405020304" pitchFamily="18" charset="0"/>
                <a:cs typeface="Times New Roman" panose="02020603050405020304" pitchFamily="18" charset="0"/>
              </a:rPr>
              <a:t>đĩa</a:t>
            </a:r>
            <a:r>
              <a:rPr lang="en-US" sz="2800" b="1" dirty="0" smtClean="0">
                <a:solidFill>
                  <a:srgbClr val="FF0000"/>
                </a:solidFill>
                <a:latin typeface="Times New Roman" panose="02020603050405020304" pitchFamily="18" charset="0"/>
                <a:cs typeface="Times New Roman" panose="02020603050405020304" pitchFamily="18" charset="0"/>
              </a:rPr>
              <a:t>. </a:t>
            </a:r>
          </a:p>
          <a:p>
            <a:pPr marL="457200" indent="-457200" fontAlgn="auto">
              <a:lnSpc>
                <a:spcPct val="150000"/>
              </a:lnSpc>
              <a:spcBef>
                <a:spcPts val="0"/>
              </a:spcBef>
              <a:spcAft>
                <a:spcPts val="0"/>
              </a:spcAft>
              <a:buFont typeface="Wingdings" panose="05000000000000000000" pitchFamily="2" charset="2"/>
              <a:buChar char="v"/>
            </a:pPr>
            <a:r>
              <a:rPr lang="en-US" sz="2800" dirty="0" err="1" smtClean="0">
                <a:solidFill>
                  <a:prstClr val="black"/>
                </a:solidFill>
                <a:latin typeface="Times New Roman" panose="02020603050405020304" pitchFamily="18" charset="0"/>
                <a:cs typeface="Times New Roman" panose="02020603050405020304" pitchFamily="18" charset="0"/>
              </a:rPr>
              <a:t>Quan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sát hoạt động của phần mềm diệt virus.</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03:00</a:t>
            </a:r>
            <a:endParaRPr lang="en-US" sz="3600">
              <a:solidFill>
                <a:schemeClr val="bg1"/>
              </a:solidFill>
              <a:latin typeface=".VnBodoni" panose="020B7200000000000000" pitchFamily="34" charset="0"/>
            </a:endParaRPr>
          </a:p>
        </p:txBody>
      </p:sp>
      <p:sp>
        <p:nvSpPr>
          <p:cNvPr id="6" name="Rounded Rectangle 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02:59</a:t>
            </a:r>
            <a:endParaRPr lang="en-US" sz="3600">
              <a:solidFill>
                <a:schemeClr val="bg1"/>
              </a:solidFill>
              <a:latin typeface=".VnBodoni" panose="020B7200000000000000" pitchFamily="34" charset="0"/>
            </a:endParaRPr>
          </a:p>
        </p:txBody>
      </p:sp>
      <p:sp>
        <p:nvSpPr>
          <p:cNvPr id="7" name="Rounded Rectangle 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02:58</a:t>
            </a:r>
            <a:endParaRPr lang="en-US" sz="3600">
              <a:solidFill>
                <a:schemeClr val="bg1"/>
              </a:solidFill>
              <a:latin typeface=".VnBodoni" panose="020B7200000000000000" pitchFamily="34" charset="0"/>
            </a:endParaRPr>
          </a:p>
        </p:txBody>
      </p:sp>
      <p:sp>
        <p:nvSpPr>
          <p:cNvPr id="8" name="Rounded Rectangle 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02:57</a:t>
            </a:r>
            <a:endParaRPr lang="en-US" sz="3600">
              <a:solidFill>
                <a:schemeClr val="bg1"/>
              </a:solidFill>
              <a:latin typeface=".VnBodoni" panose="020B7200000000000000" pitchFamily="34" charset="0"/>
            </a:endParaRPr>
          </a:p>
        </p:txBody>
      </p:sp>
      <p:sp>
        <p:nvSpPr>
          <p:cNvPr id="9" name="Rounded Rectangle 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02:56</a:t>
            </a:r>
            <a:endParaRPr lang="en-US" sz="3600">
              <a:solidFill>
                <a:schemeClr val="bg1"/>
              </a:solidFill>
              <a:latin typeface=".VnBodoni" panose="020B7200000000000000" pitchFamily="34" charset="0"/>
            </a:endParaRPr>
          </a:p>
        </p:txBody>
      </p:sp>
      <p:sp>
        <p:nvSpPr>
          <p:cNvPr id="10" name="Rounded Rectangle 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02:55</a:t>
            </a:r>
            <a:endParaRPr lang="en-US" sz="3600">
              <a:solidFill>
                <a:schemeClr val="bg1"/>
              </a:solidFill>
              <a:latin typeface=".VnBodoni" panose="020B7200000000000000" pitchFamily="34" charset="0"/>
            </a:endParaRPr>
          </a:p>
        </p:txBody>
      </p:sp>
      <p:sp>
        <p:nvSpPr>
          <p:cNvPr id="11" name="Rounded Rectangle 1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02:54</a:t>
            </a:r>
            <a:endParaRPr lang="en-US" sz="3600">
              <a:solidFill>
                <a:schemeClr val="bg1"/>
              </a:solidFill>
              <a:latin typeface=".VnBodoni" panose="020B7200000000000000" pitchFamily="34" charset="0"/>
            </a:endParaRPr>
          </a:p>
        </p:txBody>
      </p:sp>
      <p:sp>
        <p:nvSpPr>
          <p:cNvPr id="12" name="Rounded Rectangle 1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02:53</a:t>
            </a:r>
            <a:endParaRPr lang="en-US" sz="3600">
              <a:solidFill>
                <a:schemeClr val="bg1"/>
              </a:solidFill>
              <a:latin typeface=".VnBodoni" panose="020B7200000000000000" pitchFamily="34" charset="0"/>
            </a:endParaRPr>
          </a:p>
        </p:txBody>
      </p:sp>
      <p:sp>
        <p:nvSpPr>
          <p:cNvPr id="13" name="Rounded Rectangle 1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02:52</a:t>
            </a:r>
            <a:endParaRPr lang="en-US" sz="3600">
              <a:solidFill>
                <a:schemeClr val="bg1"/>
              </a:solidFill>
              <a:latin typeface=".VnBodoni" panose="020B7200000000000000" pitchFamily="34" charset="0"/>
            </a:endParaRPr>
          </a:p>
        </p:txBody>
      </p:sp>
      <p:sp>
        <p:nvSpPr>
          <p:cNvPr id="14" name="Rounded Rectangle 1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02:51</a:t>
            </a:r>
            <a:endParaRPr lang="en-US" sz="3600">
              <a:solidFill>
                <a:schemeClr val="bg1"/>
              </a:solidFill>
              <a:latin typeface=".VnBodoni" panose="020B7200000000000000" pitchFamily="34" charset="0"/>
            </a:endParaRPr>
          </a:p>
        </p:txBody>
      </p:sp>
      <p:sp>
        <p:nvSpPr>
          <p:cNvPr id="15" name="Rounded Rectangle 1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02:50</a:t>
            </a:r>
            <a:endParaRPr lang="en-US" sz="3600">
              <a:solidFill>
                <a:schemeClr val="bg1"/>
              </a:solidFill>
              <a:latin typeface=".VnBodoni" panose="020B7200000000000000" pitchFamily="34" charset="0"/>
            </a:endParaRPr>
          </a:p>
        </p:txBody>
      </p:sp>
      <p:sp>
        <p:nvSpPr>
          <p:cNvPr id="16" name="Rounded Rectangle 1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02:49</a:t>
            </a:r>
            <a:endParaRPr lang="en-US" sz="3600">
              <a:solidFill>
                <a:schemeClr val="bg1"/>
              </a:solidFill>
              <a:latin typeface=".VnBodoni" panose="020B7200000000000000" pitchFamily="34" charset="0"/>
            </a:endParaRPr>
          </a:p>
        </p:txBody>
      </p:sp>
      <p:sp>
        <p:nvSpPr>
          <p:cNvPr id="17" name="Rounded Rectangle 1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02:48</a:t>
            </a:r>
            <a:endParaRPr lang="en-US" sz="3600">
              <a:solidFill>
                <a:schemeClr val="bg1"/>
              </a:solidFill>
              <a:latin typeface=".VnBodoni" panose="020B7200000000000000" pitchFamily="34" charset="0"/>
            </a:endParaRPr>
          </a:p>
        </p:txBody>
      </p:sp>
      <p:sp>
        <p:nvSpPr>
          <p:cNvPr id="18" name="Rounded Rectangle 1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02:47</a:t>
            </a:r>
            <a:endParaRPr lang="en-US" sz="3600">
              <a:solidFill>
                <a:schemeClr val="bg1"/>
              </a:solidFill>
              <a:latin typeface=".VnBodoni" panose="020B7200000000000000" pitchFamily="34" charset="0"/>
            </a:endParaRPr>
          </a:p>
        </p:txBody>
      </p:sp>
      <p:sp>
        <p:nvSpPr>
          <p:cNvPr id="19" name="Rounded Rectangle 1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02:46</a:t>
            </a:r>
            <a:endParaRPr lang="en-US" sz="3600">
              <a:solidFill>
                <a:schemeClr val="bg1"/>
              </a:solidFill>
              <a:latin typeface=".VnBodoni" panose="020B7200000000000000" pitchFamily="34" charset="0"/>
            </a:endParaRPr>
          </a:p>
        </p:txBody>
      </p:sp>
      <p:sp>
        <p:nvSpPr>
          <p:cNvPr id="20" name="Rounded Rectangle 1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02:45</a:t>
            </a:r>
            <a:endParaRPr lang="en-US" sz="3600">
              <a:solidFill>
                <a:schemeClr val="bg1"/>
              </a:solidFill>
              <a:latin typeface=".VnBodoni" panose="020B7200000000000000" pitchFamily="34" charset="0"/>
            </a:endParaRPr>
          </a:p>
        </p:txBody>
      </p:sp>
      <p:sp>
        <p:nvSpPr>
          <p:cNvPr id="21" name="Rounded Rectangle 2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02:44</a:t>
            </a:r>
            <a:endParaRPr lang="en-US" sz="3600">
              <a:solidFill>
                <a:schemeClr val="bg1"/>
              </a:solidFill>
              <a:latin typeface=".VnBodoni" panose="020B7200000000000000" pitchFamily="34" charset="0"/>
            </a:endParaRPr>
          </a:p>
        </p:txBody>
      </p:sp>
      <p:sp>
        <p:nvSpPr>
          <p:cNvPr id="22" name="Rounded Rectangle 2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02:43</a:t>
            </a:r>
            <a:endParaRPr lang="en-US" sz="3600">
              <a:solidFill>
                <a:schemeClr val="bg1"/>
              </a:solidFill>
              <a:latin typeface=".VnBodoni" panose="020B7200000000000000" pitchFamily="34" charset="0"/>
            </a:endParaRPr>
          </a:p>
        </p:txBody>
      </p:sp>
      <p:sp>
        <p:nvSpPr>
          <p:cNvPr id="23" name="Rounded Rectangle 2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02:42</a:t>
            </a:r>
            <a:endParaRPr lang="en-US" sz="3600">
              <a:solidFill>
                <a:schemeClr val="bg1"/>
              </a:solidFill>
              <a:latin typeface=".VnBodoni" panose="020B7200000000000000" pitchFamily="34" charset="0"/>
            </a:endParaRPr>
          </a:p>
        </p:txBody>
      </p:sp>
      <p:sp>
        <p:nvSpPr>
          <p:cNvPr id="24" name="Rounded Rectangle 2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02:41</a:t>
            </a:r>
            <a:endParaRPr lang="en-US" sz="3600">
              <a:solidFill>
                <a:schemeClr val="bg1"/>
              </a:solidFill>
              <a:latin typeface=".VnBodoni" panose="020B7200000000000000" pitchFamily="34" charset="0"/>
            </a:endParaRPr>
          </a:p>
        </p:txBody>
      </p:sp>
      <p:sp>
        <p:nvSpPr>
          <p:cNvPr id="25" name="Rounded Rectangle 2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02:40</a:t>
            </a:r>
            <a:endParaRPr lang="en-US" sz="3600">
              <a:solidFill>
                <a:schemeClr val="bg1"/>
              </a:solidFill>
              <a:latin typeface=".VnBodoni" panose="020B7200000000000000" pitchFamily="34" charset="0"/>
            </a:endParaRPr>
          </a:p>
        </p:txBody>
      </p:sp>
      <p:sp>
        <p:nvSpPr>
          <p:cNvPr id="26" name="Rounded Rectangle 2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02:39</a:t>
            </a:r>
            <a:endParaRPr lang="en-US" sz="3600">
              <a:solidFill>
                <a:schemeClr val="bg1"/>
              </a:solidFill>
              <a:latin typeface=".VnBodoni" panose="020B7200000000000000" pitchFamily="34" charset="0"/>
            </a:endParaRPr>
          </a:p>
        </p:txBody>
      </p:sp>
      <p:sp>
        <p:nvSpPr>
          <p:cNvPr id="27" name="Rounded Rectangle 2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02:38</a:t>
            </a:r>
            <a:endParaRPr lang="en-US" sz="3600">
              <a:solidFill>
                <a:schemeClr val="bg1"/>
              </a:solidFill>
              <a:latin typeface=".VnBodoni" panose="020B7200000000000000" pitchFamily="34" charset="0"/>
            </a:endParaRPr>
          </a:p>
        </p:txBody>
      </p:sp>
      <p:sp>
        <p:nvSpPr>
          <p:cNvPr id="28" name="Rounded Rectangle 2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02:37</a:t>
            </a:r>
            <a:endParaRPr lang="en-US" sz="3600">
              <a:solidFill>
                <a:schemeClr val="bg1"/>
              </a:solidFill>
              <a:latin typeface=".VnBodoni" panose="020B7200000000000000" pitchFamily="34" charset="0"/>
            </a:endParaRPr>
          </a:p>
        </p:txBody>
      </p:sp>
      <p:sp>
        <p:nvSpPr>
          <p:cNvPr id="29" name="Rounded Rectangle 2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02:36</a:t>
            </a:r>
            <a:endParaRPr lang="en-US" sz="3600">
              <a:solidFill>
                <a:schemeClr val="bg1"/>
              </a:solidFill>
              <a:latin typeface=".VnBodoni" panose="020B7200000000000000" pitchFamily="34" charset="0"/>
            </a:endParaRPr>
          </a:p>
        </p:txBody>
      </p:sp>
      <p:sp>
        <p:nvSpPr>
          <p:cNvPr id="30" name="Rounded Rectangle 2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02:35</a:t>
            </a:r>
            <a:endParaRPr lang="en-US" sz="3600">
              <a:solidFill>
                <a:schemeClr val="bg1"/>
              </a:solidFill>
              <a:latin typeface=".VnBodoni" panose="020B7200000000000000" pitchFamily="34" charset="0"/>
            </a:endParaRPr>
          </a:p>
        </p:txBody>
      </p:sp>
      <p:sp>
        <p:nvSpPr>
          <p:cNvPr id="31" name="Rounded Rectangle 3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02:34</a:t>
            </a:r>
            <a:endParaRPr lang="en-US" sz="3600">
              <a:solidFill>
                <a:schemeClr val="bg1"/>
              </a:solidFill>
              <a:latin typeface=".VnBodoni" panose="020B7200000000000000" pitchFamily="34" charset="0"/>
            </a:endParaRPr>
          </a:p>
        </p:txBody>
      </p:sp>
      <p:sp>
        <p:nvSpPr>
          <p:cNvPr id="32" name="Rounded Rectangle 3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02:33</a:t>
            </a:r>
            <a:endParaRPr lang="en-US" sz="3600">
              <a:solidFill>
                <a:schemeClr val="bg1"/>
              </a:solidFill>
              <a:latin typeface=".VnBodoni" panose="020B7200000000000000" pitchFamily="34" charset="0"/>
            </a:endParaRPr>
          </a:p>
        </p:txBody>
      </p:sp>
      <p:sp>
        <p:nvSpPr>
          <p:cNvPr id="33" name="Rounded Rectangle 3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02:32</a:t>
            </a:r>
            <a:endParaRPr lang="en-US" sz="3600">
              <a:solidFill>
                <a:schemeClr val="bg1"/>
              </a:solidFill>
              <a:latin typeface=".VnBodoni" panose="020B7200000000000000" pitchFamily="34" charset="0"/>
            </a:endParaRPr>
          </a:p>
        </p:txBody>
      </p:sp>
      <p:sp>
        <p:nvSpPr>
          <p:cNvPr id="34" name="Rounded Rectangle 3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02:31</a:t>
            </a:r>
            <a:endParaRPr lang="en-US" sz="3600">
              <a:solidFill>
                <a:schemeClr val="bg1"/>
              </a:solidFill>
              <a:latin typeface=".VnBodoni" panose="020B7200000000000000" pitchFamily="34" charset="0"/>
            </a:endParaRPr>
          </a:p>
        </p:txBody>
      </p:sp>
      <p:sp>
        <p:nvSpPr>
          <p:cNvPr id="35" name="Rounded Rectangle 3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02:30</a:t>
            </a:r>
            <a:endParaRPr lang="en-US" sz="3600">
              <a:solidFill>
                <a:schemeClr val="bg1"/>
              </a:solidFill>
              <a:latin typeface=".VnBodoni" panose="020B7200000000000000" pitchFamily="34" charset="0"/>
            </a:endParaRPr>
          </a:p>
        </p:txBody>
      </p:sp>
      <p:sp>
        <p:nvSpPr>
          <p:cNvPr id="36" name="Rounded Rectangle 3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02:29</a:t>
            </a:r>
            <a:endParaRPr lang="en-US" sz="3600">
              <a:solidFill>
                <a:schemeClr val="bg1"/>
              </a:solidFill>
              <a:latin typeface=".VnBodoni" panose="020B7200000000000000" pitchFamily="34" charset="0"/>
            </a:endParaRPr>
          </a:p>
        </p:txBody>
      </p:sp>
      <p:sp>
        <p:nvSpPr>
          <p:cNvPr id="37" name="Rounded Rectangle 3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02:28</a:t>
            </a:r>
            <a:endParaRPr lang="en-US" sz="3600">
              <a:solidFill>
                <a:schemeClr val="bg1"/>
              </a:solidFill>
              <a:latin typeface=".VnBodoni" panose="020B7200000000000000" pitchFamily="34" charset="0"/>
            </a:endParaRPr>
          </a:p>
        </p:txBody>
      </p:sp>
      <p:sp>
        <p:nvSpPr>
          <p:cNvPr id="38" name="Rounded Rectangle 3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02:27</a:t>
            </a:r>
            <a:endParaRPr lang="en-US" sz="3600">
              <a:solidFill>
                <a:schemeClr val="bg1"/>
              </a:solidFill>
              <a:latin typeface=".VnBodoni" panose="020B7200000000000000" pitchFamily="34" charset="0"/>
            </a:endParaRPr>
          </a:p>
        </p:txBody>
      </p:sp>
      <p:sp>
        <p:nvSpPr>
          <p:cNvPr id="39" name="Rounded Rectangle 3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02:26</a:t>
            </a:r>
            <a:endParaRPr lang="en-US" sz="3600">
              <a:solidFill>
                <a:schemeClr val="bg1"/>
              </a:solidFill>
              <a:latin typeface=".VnBodoni" panose="020B7200000000000000" pitchFamily="34" charset="0"/>
            </a:endParaRPr>
          </a:p>
        </p:txBody>
      </p:sp>
      <p:sp>
        <p:nvSpPr>
          <p:cNvPr id="40" name="Rounded Rectangle 3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02:25</a:t>
            </a:r>
            <a:endParaRPr lang="en-US" sz="3600">
              <a:solidFill>
                <a:schemeClr val="bg1"/>
              </a:solidFill>
              <a:latin typeface=".VnBodoni" panose="020B7200000000000000" pitchFamily="34" charset="0"/>
            </a:endParaRPr>
          </a:p>
        </p:txBody>
      </p:sp>
      <p:sp>
        <p:nvSpPr>
          <p:cNvPr id="41" name="Rounded Rectangle 4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02:24</a:t>
            </a:r>
            <a:endParaRPr lang="en-US" sz="3600">
              <a:solidFill>
                <a:schemeClr val="bg1"/>
              </a:solidFill>
              <a:latin typeface=".VnBodoni" panose="020B7200000000000000" pitchFamily="34" charset="0"/>
            </a:endParaRPr>
          </a:p>
        </p:txBody>
      </p:sp>
      <p:sp>
        <p:nvSpPr>
          <p:cNvPr id="42" name="Rounded Rectangle 4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02:23</a:t>
            </a:r>
            <a:endParaRPr lang="en-US" sz="3600">
              <a:solidFill>
                <a:schemeClr val="bg1"/>
              </a:solidFill>
              <a:latin typeface=".VnBodoni" panose="020B7200000000000000" pitchFamily="34" charset="0"/>
            </a:endParaRPr>
          </a:p>
        </p:txBody>
      </p:sp>
      <p:sp>
        <p:nvSpPr>
          <p:cNvPr id="43" name="Rounded Rectangle 4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02:22</a:t>
            </a:r>
            <a:endParaRPr lang="en-US" sz="3600">
              <a:solidFill>
                <a:schemeClr val="bg1"/>
              </a:solidFill>
              <a:latin typeface=".VnBodoni" panose="020B7200000000000000" pitchFamily="34" charset="0"/>
            </a:endParaRPr>
          </a:p>
        </p:txBody>
      </p:sp>
      <p:sp>
        <p:nvSpPr>
          <p:cNvPr id="44" name="Rounded Rectangle 4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02:21</a:t>
            </a:r>
            <a:endParaRPr lang="en-US" sz="3600">
              <a:solidFill>
                <a:schemeClr val="bg1"/>
              </a:solidFill>
              <a:latin typeface=".VnBodoni" panose="020B7200000000000000" pitchFamily="34" charset="0"/>
            </a:endParaRPr>
          </a:p>
        </p:txBody>
      </p:sp>
      <p:sp>
        <p:nvSpPr>
          <p:cNvPr id="45" name="Rounded Rectangle 4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02:20</a:t>
            </a:r>
            <a:endParaRPr lang="en-US" sz="3600">
              <a:solidFill>
                <a:schemeClr val="bg1"/>
              </a:solidFill>
              <a:latin typeface=".VnBodoni" panose="020B7200000000000000" pitchFamily="34" charset="0"/>
            </a:endParaRPr>
          </a:p>
        </p:txBody>
      </p:sp>
      <p:sp>
        <p:nvSpPr>
          <p:cNvPr id="46" name="Rounded Rectangle 4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02:19</a:t>
            </a:r>
            <a:endParaRPr lang="en-US" sz="3600">
              <a:solidFill>
                <a:schemeClr val="bg1"/>
              </a:solidFill>
              <a:latin typeface=".VnBodoni" panose="020B7200000000000000" pitchFamily="34" charset="0"/>
            </a:endParaRPr>
          </a:p>
        </p:txBody>
      </p:sp>
      <p:sp>
        <p:nvSpPr>
          <p:cNvPr id="47" name="Rounded Rectangle 4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02:18</a:t>
            </a:r>
            <a:endParaRPr lang="en-US" sz="3600">
              <a:solidFill>
                <a:schemeClr val="bg1"/>
              </a:solidFill>
              <a:latin typeface=".VnBodoni" panose="020B7200000000000000" pitchFamily="34" charset="0"/>
            </a:endParaRPr>
          </a:p>
        </p:txBody>
      </p:sp>
      <p:sp>
        <p:nvSpPr>
          <p:cNvPr id="48" name="Rounded Rectangle 4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02:17</a:t>
            </a:r>
            <a:endParaRPr lang="en-US" sz="3600">
              <a:solidFill>
                <a:schemeClr val="bg1"/>
              </a:solidFill>
              <a:latin typeface=".VnBodoni" panose="020B7200000000000000" pitchFamily="34" charset="0"/>
            </a:endParaRPr>
          </a:p>
        </p:txBody>
      </p:sp>
      <p:sp>
        <p:nvSpPr>
          <p:cNvPr id="49" name="Rounded Rectangle 4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02:16</a:t>
            </a:r>
            <a:endParaRPr lang="en-US" sz="3600">
              <a:solidFill>
                <a:schemeClr val="bg1"/>
              </a:solidFill>
              <a:latin typeface=".VnBodoni" panose="020B7200000000000000" pitchFamily="34" charset="0"/>
            </a:endParaRPr>
          </a:p>
        </p:txBody>
      </p:sp>
      <p:sp>
        <p:nvSpPr>
          <p:cNvPr id="50" name="Rounded Rectangle 4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02:15</a:t>
            </a:r>
            <a:endParaRPr lang="en-US" sz="3600">
              <a:solidFill>
                <a:schemeClr val="bg1"/>
              </a:solidFill>
              <a:latin typeface=".VnBodoni" panose="020B7200000000000000" pitchFamily="34" charset="0"/>
            </a:endParaRPr>
          </a:p>
        </p:txBody>
      </p:sp>
      <p:sp>
        <p:nvSpPr>
          <p:cNvPr id="51" name="Rounded Rectangle 5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02:14</a:t>
            </a:r>
            <a:endParaRPr lang="en-US" sz="3600">
              <a:solidFill>
                <a:schemeClr val="bg1"/>
              </a:solidFill>
              <a:latin typeface=".VnBodoni" panose="020B7200000000000000" pitchFamily="34" charset="0"/>
            </a:endParaRPr>
          </a:p>
        </p:txBody>
      </p:sp>
      <p:sp>
        <p:nvSpPr>
          <p:cNvPr id="52" name="Rounded Rectangle 5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02:13</a:t>
            </a:r>
            <a:endParaRPr lang="en-US" sz="3600">
              <a:solidFill>
                <a:schemeClr val="bg1"/>
              </a:solidFill>
              <a:latin typeface=".VnBodoni" panose="020B7200000000000000" pitchFamily="34" charset="0"/>
            </a:endParaRPr>
          </a:p>
        </p:txBody>
      </p:sp>
      <p:sp>
        <p:nvSpPr>
          <p:cNvPr id="53" name="Rounded Rectangle 5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02:12</a:t>
            </a:r>
            <a:endParaRPr lang="en-US" sz="3600">
              <a:solidFill>
                <a:schemeClr val="bg1"/>
              </a:solidFill>
              <a:latin typeface=".VnBodoni" panose="020B7200000000000000" pitchFamily="34" charset="0"/>
            </a:endParaRPr>
          </a:p>
        </p:txBody>
      </p:sp>
      <p:sp>
        <p:nvSpPr>
          <p:cNvPr id="54" name="Rounded Rectangle 5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02:11</a:t>
            </a:r>
            <a:endParaRPr lang="en-US" sz="3600">
              <a:solidFill>
                <a:schemeClr val="bg1"/>
              </a:solidFill>
              <a:latin typeface=".VnBodoni" panose="020B7200000000000000" pitchFamily="34" charset="0"/>
            </a:endParaRPr>
          </a:p>
        </p:txBody>
      </p:sp>
      <p:sp>
        <p:nvSpPr>
          <p:cNvPr id="55" name="Rounded Rectangle 5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02:10</a:t>
            </a:r>
            <a:endParaRPr lang="en-US" sz="3600">
              <a:solidFill>
                <a:schemeClr val="bg1"/>
              </a:solidFill>
              <a:latin typeface=".VnBodoni" panose="020B7200000000000000" pitchFamily="34" charset="0"/>
            </a:endParaRPr>
          </a:p>
        </p:txBody>
      </p:sp>
      <p:sp>
        <p:nvSpPr>
          <p:cNvPr id="56" name="Rounded Rectangle 5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02:09</a:t>
            </a:r>
            <a:endParaRPr lang="en-US" sz="3600">
              <a:solidFill>
                <a:schemeClr val="bg1"/>
              </a:solidFill>
              <a:latin typeface=".VnBodoni" panose="020B7200000000000000" pitchFamily="34" charset="0"/>
            </a:endParaRPr>
          </a:p>
        </p:txBody>
      </p:sp>
      <p:sp>
        <p:nvSpPr>
          <p:cNvPr id="57" name="Rounded Rectangle 5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02:08</a:t>
            </a:r>
            <a:endParaRPr lang="en-US" sz="3600">
              <a:solidFill>
                <a:schemeClr val="bg1"/>
              </a:solidFill>
              <a:latin typeface=".VnBodoni" panose="020B7200000000000000" pitchFamily="34" charset="0"/>
            </a:endParaRPr>
          </a:p>
        </p:txBody>
      </p:sp>
      <p:sp>
        <p:nvSpPr>
          <p:cNvPr id="58" name="Rounded Rectangle 5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02:07</a:t>
            </a:r>
            <a:endParaRPr lang="en-US" sz="3600">
              <a:solidFill>
                <a:schemeClr val="bg1"/>
              </a:solidFill>
              <a:latin typeface=".VnBodoni" panose="020B7200000000000000" pitchFamily="34" charset="0"/>
            </a:endParaRPr>
          </a:p>
        </p:txBody>
      </p:sp>
      <p:sp>
        <p:nvSpPr>
          <p:cNvPr id="59" name="Rounded Rectangle 5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02:06</a:t>
            </a:r>
            <a:endParaRPr lang="en-US" sz="3600">
              <a:solidFill>
                <a:schemeClr val="bg1"/>
              </a:solidFill>
              <a:latin typeface=".VnBodoni" panose="020B7200000000000000" pitchFamily="34" charset="0"/>
            </a:endParaRPr>
          </a:p>
        </p:txBody>
      </p:sp>
      <p:sp>
        <p:nvSpPr>
          <p:cNvPr id="60" name="Rounded Rectangle 5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02:05</a:t>
            </a:r>
            <a:endParaRPr lang="en-US" sz="3600">
              <a:solidFill>
                <a:schemeClr val="bg1"/>
              </a:solidFill>
              <a:latin typeface=".VnBodoni" panose="020B7200000000000000" pitchFamily="34" charset="0"/>
            </a:endParaRPr>
          </a:p>
        </p:txBody>
      </p:sp>
      <p:sp>
        <p:nvSpPr>
          <p:cNvPr id="61" name="Rounded Rectangle 6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02:04</a:t>
            </a:r>
            <a:endParaRPr lang="en-US" sz="3600">
              <a:solidFill>
                <a:schemeClr val="bg1"/>
              </a:solidFill>
              <a:latin typeface=".VnBodoni" panose="020B7200000000000000" pitchFamily="34" charset="0"/>
            </a:endParaRPr>
          </a:p>
        </p:txBody>
      </p:sp>
      <p:sp>
        <p:nvSpPr>
          <p:cNvPr id="62" name="Rounded Rectangle 6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02:03</a:t>
            </a:r>
            <a:endParaRPr lang="en-US" sz="3600">
              <a:solidFill>
                <a:schemeClr val="bg1"/>
              </a:solidFill>
              <a:latin typeface=".VnBodoni" panose="020B7200000000000000" pitchFamily="34" charset="0"/>
            </a:endParaRPr>
          </a:p>
        </p:txBody>
      </p:sp>
      <p:sp>
        <p:nvSpPr>
          <p:cNvPr id="63" name="Rounded Rectangle 6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02:02</a:t>
            </a:r>
            <a:endParaRPr lang="en-US" sz="3600">
              <a:solidFill>
                <a:schemeClr val="bg1"/>
              </a:solidFill>
              <a:latin typeface=".VnBodoni" panose="020B7200000000000000" pitchFamily="34" charset="0"/>
            </a:endParaRPr>
          </a:p>
        </p:txBody>
      </p:sp>
      <p:sp>
        <p:nvSpPr>
          <p:cNvPr id="64" name="Rounded Rectangle 6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02:01</a:t>
            </a:r>
            <a:endParaRPr lang="en-US" sz="3600">
              <a:solidFill>
                <a:schemeClr val="bg1"/>
              </a:solidFill>
              <a:latin typeface=".VnBodoni" panose="020B7200000000000000" pitchFamily="34" charset="0"/>
            </a:endParaRPr>
          </a:p>
        </p:txBody>
      </p:sp>
      <p:sp>
        <p:nvSpPr>
          <p:cNvPr id="65" name="Rounded Rectangle 6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02:00</a:t>
            </a:r>
            <a:endParaRPr lang="en-US" sz="3600">
              <a:solidFill>
                <a:schemeClr val="bg1"/>
              </a:solidFill>
              <a:latin typeface=".VnBodoni" panose="020B7200000000000000" pitchFamily="34" charset="0"/>
            </a:endParaRPr>
          </a:p>
        </p:txBody>
      </p:sp>
      <p:sp>
        <p:nvSpPr>
          <p:cNvPr id="66" name="Rounded Rectangle 6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01:59</a:t>
            </a:r>
            <a:endParaRPr lang="en-US" sz="3600">
              <a:solidFill>
                <a:schemeClr val="bg1"/>
              </a:solidFill>
              <a:latin typeface=".VnBodoni" panose="020B7200000000000000" pitchFamily="34" charset="0"/>
            </a:endParaRPr>
          </a:p>
        </p:txBody>
      </p:sp>
      <p:sp>
        <p:nvSpPr>
          <p:cNvPr id="67" name="Rounded Rectangle 6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01:58</a:t>
            </a:r>
            <a:endParaRPr lang="en-US" sz="3600">
              <a:solidFill>
                <a:schemeClr val="bg1"/>
              </a:solidFill>
              <a:latin typeface=".VnBodoni" panose="020B7200000000000000" pitchFamily="34" charset="0"/>
            </a:endParaRPr>
          </a:p>
        </p:txBody>
      </p:sp>
      <p:sp>
        <p:nvSpPr>
          <p:cNvPr id="68" name="Rounded Rectangle 6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01:57</a:t>
            </a:r>
            <a:endParaRPr lang="en-US" sz="3600">
              <a:solidFill>
                <a:schemeClr val="bg1"/>
              </a:solidFill>
              <a:latin typeface=".VnBodoni" panose="020B7200000000000000" pitchFamily="34" charset="0"/>
            </a:endParaRPr>
          </a:p>
        </p:txBody>
      </p:sp>
      <p:sp>
        <p:nvSpPr>
          <p:cNvPr id="69" name="Rounded Rectangle 6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01:56</a:t>
            </a:r>
            <a:endParaRPr lang="en-US" sz="3600">
              <a:solidFill>
                <a:schemeClr val="bg1"/>
              </a:solidFill>
              <a:latin typeface=".VnBodoni" panose="020B7200000000000000" pitchFamily="34" charset="0"/>
            </a:endParaRPr>
          </a:p>
        </p:txBody>
      </p:sp>
      <p:sp>
        <p:nvSpPr>
          <p:cNvPr id="70" name="Rounded Rectangle 6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01:55</a:t>
            </a:r>
            <a:endParaRPr lang="en-US" sz="3600">
              <a:solidFill>
                <a:schemeClr val="bg1"/>
              </a:solidFill>
              <a:latin typeface=".VnBodoni" panose="020B7200000000000000" pitchFamily="34" charset="0"/>
            </a:endParaRPr>
          </a:p>
        </p:txBody>
      </p:sp>
      <p:sp>
        <p:nvSpPr>
          <p:cNvPr id="71" name="Rounded Rectangle 7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01:54</a:t>
            </a:r>
            <a:endParaRPr lang="en-US" sz="3600">
              <a:solidFill>
                <a:schemeClr val="bg1"/>
              </a:solidFill>
              <a:latin typeface=".VnBodoni" panose="020B7200000000000000" pitchFamily="34" charset="0"/>
            </a:endParaRPr>
          </a:p>
        </p:txBody>
      </p:sp>
      <p:sp>
        <p:nvSpPr>
          <p:cNvPr id="72" name="Rounded Rectangle 7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01:53</a:t>
            </a:r>
            <a:endParaRPr lang="en-US" sz="3600">
              <a:solidFill>
                <a:schemeClr val="bg1"/>
              </a:solidFill>
              <a:latin typeface=".VnBodoni" panose="020B7200000000000000" pitchFamily="34" charset="0"/>
            </a:endParaRPr>
          </a:p>
        </p:txBody>
      </p:sp>
      <p:sp>
        <p:nvSpPr>
          <p:cNvPr id="73" name="Rounded Rectangle 7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01:52</a:t>
            </a:r>
            <a:endParaRPr lang="en-US" sz="3600">
              <a:solidFill>
                <a:schemeClr val="bg1"/>
              </a:solidFill>
              <a:latin typeface=".VnBodoni" panose="020B7200000000000000" pitchFamily="34" charset="0"/>
            </a:endParaRPr>
          </a:p>
        </p:txBody>
      </p:sp>
      <p:sp>
        <p:nvSpPr>
          <p:cNvPr id="74" name="Rounded Rectangle 7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01:51</a:t>
            </a:r>
            <a:endParaRPr lang="en-US" sz="3600">
              <a:solidFill>
                <a:schemeClr val="bg1"/>
              </a:solidFill>
              <a:latin typeface=".VnBodoni" panose="020B7200000000000000" pitchFamily="34" charset="0"/>
            </a:endParaRPr>
          </a:p>
        </p:txBody>
      </p:sp>
      <p:sp>
        <p:nvSpPr>
          <p:cNvPr id="75" name="Rounded Rectangle 7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01:50</a:t>
            </a:r>
            <a:endParaRPr lang="en-US" sz="3600">
              <a:solidFill>
                <a:schemeClr val="bg1"/>
              </a:solidFill>
              <a:latin typeface=".VnBodoni" panose="020B7200000000000000" pitchFamily="34" charset="0"/>
            </a:endParaRPr>
          </a:p>
        </p:txBody>
      </p:sp>
      <p:sp>
        <p:nvSpPr>
          <p:cNvPr id="76" name="Rounded Rectangle 7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01:49</a:t>
            </a:r>
            <a:endParaRPr lang="en-US" sz="3600">
              <a:solidFill>
                <a:schemeClr val="bg1"/>
              </a:solidFill>
              <a:latin typeface=".VnBodoni" panose="020B7200000000000000" pitchFamily="34" charset="0"/>
            </a:endParaRPr>
          </a:p>
        </p:txBody>
      </p:sp>
      <p:sp>
        <p:nvSpPr>
          <p:cNvPr id="77" name="Rounded Rectangle 7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01:48</a:t>
            </a:r>
            <a:endParaRPr lang="en-US" sz="3600">
              <a:solidFill>
                <a:schemeClr val="bg1"/>
              </a:solidFill>
              <a:latin typeface=".VnBodoni" panose="020B7200000000000000" pitchFamily="34" charset="0"/>
            </a:endParaRPr>
          </a:p>
        </p:txBody>
      </p:sp>
      <p:sp>
        <p:nvSpPr>
          <p:cNvPr id="78" name="Rounded Rectangle 7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01:47</a:t>
            </a:r>
            <a:endParaRPr lang="en-US" sz="3600">
              <a:solidFill>
                <a:schemeClr val="bg1"/>
              </a:solidFill>
              <a:latin typeface=".VnBodoni" panose="020B7200000000000000" pitchFamily="34" charset="0"/>
            </a:endParaRPr>
          </a:p>
        </p:txBody>
      </p:sp>
      <p:sp>
        <p:nvSpPr>
          <p:cNvPr id="79" name="Rounded Rectangle 7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01:46</a:t>
            </a:r>
            <a:endParaRPr lang="en-US" sz="3600">
              <a:solidFill>
                <a:schemeClr val="bg1"/>
              </a:solidFill>
              <a:latin typeface=".VnBodoni" panose="020B7200000000000000" pitchFamily="34" charset="0"/>
            </a:endParaRPr>
          </a:p>
        </p:txBody>
      </p:sp>
      <p:sp>
        <p:nvSpPr>
          <p:cNvPr id="80" name="Rounded Rectangle 7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01:45</a:t>
            </a:r>
            <a:endParaRPr lang="en-US" sz="3600">
              <a:solidFill>
                <a:schemeClr val="bg1"/>
              </a:solidFill>
              <a:latin typeface=".VnBodoni" panose="020B7200000000000000" pitchFamily="34" charset="0"/>
            </a:endParaRPr>
          </a:p>
        </p:txBody>
      </p:sp>
      <p:sp>
        <p:nvSpPr>
          <p:cNvPr id="81" name="Rounded Rectangle 8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01:44</a:t>
            </a:r>
            <a:endParaRPr lang="en-US" sz="3600">
              <a:solidFill>
                <a:schemeClr val="bg1"/>
              </a:solidFill>
              <a:latin typeface=".VnBodoni" panose="020B7200000000000000" pitchFamily="34" charset="0"/>
            </a:endParaRPr>
          </a:p>
        </p:txBody>
      </p:sp>
      <p:sp>
        <p:nvSpPr>
          <p:cNvPr id="82" name="Rounded Rectangle 8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01:43</a:t>
            </a:r>
            <a:endParaRPr lang="en-US" sz="3600">
              <a:solidFill>
                <a:schemeClr val="bg1"/>
              </a:solidFill>
              <a:latin typeface=".VnBodoni" panose="020B7200000000000000" pitchFamily="34" charset="0"/>
            </a:endParaRPr>
          </a:p>
        </p:txBody>
      </p:sp>
      <p:sp>
        <p:nvSpPr>
          <p:cNvPr id="83" name="Rounded Rectangle 8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01:42</a:t>
            </a:r>
            <a:endParaRPr lang="en-US" sz="3600">
              <a:solidFill>
                <a:schemeClr val="bg1"/>
              </a:solidFill>
              <a:latin typeface=".VnBodoni" panose="020B7200000000000000" pitchFamily="34" charset="0"/>
            </a:endParaRPr>
          </a:p>
        </p:txBody>
      </p:sp>
      <p:sp>
        <p:nvSpPr>
          <p:cNvPr id="84" name="Rounded Rectangle 8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01:41</a:t>
            </a:r>
            <a:endParaRPr lang="en-US" sz="3600">
              <a:solidFill>
                <a:schemeClr val="bg1"/>
              </a:solidFill>
              <a:latin typeface=".VnBodoni" panose="020B7200000000000000" pitchFamily="34" charset="0"/>
            </a:endParaRPr>
          </a:p>
        </p:txBody>
      </p:sp>
      <p:sp>
        <p:nvSpPr>
          <p:cNvPr id="85" name="Rounded Rectangle 8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01:40</a:t>
            </a:r>
            <a:endParaRPr lang="en-US" sz="3600">
              <a:solidFill>
                <a:schemeClr val="bg1"/>
              </a:solidFill>
              <a:latin typeface=".VnBodoni" panose="020B7200000000000000" pitchFamily="34" charset="0"/>
            </a:endParaRPr>
          </a:p>
        </p:txBody>
      </p:sp>
      <p:sp>
        <p:nvSpPr>
          <p:cNvPr id="86" name="Rounded Rectangle 8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01:39</a:t>
            </a:r>
            <a:endParaRPr lang="en-US" sz="3600">
              <a:solidFill>
                <a:schemeClr val="bg1"/>
              </a:solidFill>
              <a:latin typeface=".VnBodoni" panose="020B7200000000000000" pitchFamily="34" charset="0"/>
            </a:endParaRPr>
          </a:p>
        </p:txBody>
      </p:sp>
      <p:sp>
        <p:nvSpPr>
          <p:cNvPr id="87" name="Rounded Rectangle 8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01:38</a:t>
            </a:r>
            <a:endParaRPr lang="en-US" sz="3600">
              <a:solidFill>
                <a:schemeClr val="bg1"/>
              </a:solidFill>
              <a:latin typeface=".VnBodoni" panose="020B7200000000000000" pitchFamily="34" charset="0"/>
            </a:endParaRPr>
          </a:p>
        </p:txBody>
      </p:sp>
      <p:sp>
        <p:nvSpPr>
          <p:cNvPr id="88" name="Rounded Rectangle 8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01:37</a:t>
            </a:r>
            <a:endParaRPr lang="en-US" sz="3600">
              <a:solidFill>
                <a:schemeClr val="bg1"/>
              </a:solidFill>
              <a:latin typeface=".VnBodoni" panose="020B7200000000000000" pitchFamily="34" charset="0"/>
            </a:endParaRPr>
          </a:p>
        </p:txBody>
      </p:sp>
      <p:sp>
        <p:nvSpPr>
          <p:cNvPr id="89" name="Rounded Rectangle 8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01:36</a:t>
            </a:r>
            <a:endParaRPr lang="en-US" sz="3600">
              <a:solidFill>
                <a:schemeClr val="bg1"/>
              </a:solidFill>
              <a:latin typeface=".VnBodoni" panose="020B7200000000000000" pitchFamily="34" charset="0"/>
            </a:endParaRPr>
          </a:p>
        </p:txBody>
      </p:sp>
      <p:sp>
        <p:nvSpPr>
          <p:cNvPr id="90" name="Rounded Rectangle 8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01:35</a:t>
            </a:r>
            <a:endParaRPr lang="en-US" sz="3600">
              <a:solidFill>
                <a:schemeClr val="bg1"/>
              </a:solidFill>
              <a:latin typeface=".VnBodoni" panose="020B7200000000000000" pitchFamily="34" charset="0"/>
            </a:endParaRPr>
          </a:p>
        </p:txBody>
      </p:sp>
      <p:sp>
        <p:nvSpPr>
          <p:cNvPr id="91" name="Rounded Rectangle 9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01:34</a:t>
            </a:r>
            <a:endParaRPr lang="en-US" sz="3600">
              <a:solidFill>
                <a:schemeClr val="bg1"/>
              </a:solidFill>
              <a:latin typeface=".VnBodoni" panose="020B7200000000000000" pitchFamily="34" charset="0"/>
            </a:endParaRPr>
          </a:p>
        </p:txBody>
      </p:sp>
      <p:sp>
        <p:nvSpPr>
          <p:cNvPr id="92" name="Rounded Rectangle 9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01:33</a:t>
            </a:r>
            <a:endParaRPr lang="en-US" sz="3600">
              <a:solidFill>
                <a:schemeClr val="bg1"/>
              </a:solidFill>
              <a:latin typeface=".VnBodoni" panose="020B7200000000000000" pitchFamily="34" charset="0"/>
            </a:endParaRPr>
          </a:p>
        </p:txBody>
      </p:sp>
      <p:sp>
        <p:nvSpPr>
          <p:cNvPr id="93" name="Rounded Rectangle 9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01:32</a:t>
            </a:r>
            <a:endParaRPr lang="en-US" sz="3600">
              <a:solidFill>
                <a:schemeClr val="bg1"/>
              </a:solidFill>
              <a:latin typeface=".VnBodoni" panose="020B7200000000000000" pitchFamily="34" charset="0"/>
            </a:endParaRPr>
          </a:p>
        </p:txBody>
      </p:sp>
      <p:sp>
        <p:nvSpPr>
          <p:cNvPr id="94" name="Rounded Rectangle 9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01:31</a:t>
            </a:r>
            <a:endParaRPr lang="en-US" sz="3600">
              <a:solidFill>
                <a:schemeClr val="bg1"/>
              </a:solidFill>
              <a:latin typeface=".VnBodoni" panose="020B7200000000000000" pitchFamily="34" charset="0"/>
            </a:endParaRPr>
          </a:p>
        </p:txBody>
      </p:sp>
      <p:sp>
        <p:nvSpPr>
          <p:cNvPr id="95" name="Rounded Rectangle 9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01:30</a:t>
            </a:r>
            <a:endParaRPr lang="en-US" sz="3600">
              <a:solidFill>
                <a:schemeClr val="bg1"/>
              </a:solidFill>
              <a:latin typeface=".VnBodoni" panose="020B7200000000000000" pitchFamily="34" charset="0"/>
            </a:endParaRPr>
          </a:p>
        </p:txBody>
      </p:sp>
      <p:sp>
        <p:nvSpPr>
          <p:cNvPr id="96" name="Rounded Rectangle 9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01:29</a:t>
            </a:r>
            <a:endParaRPr lang="en-US" sz="3600">
              <a:solidFill>
                <a:schemeClr val="bg1"/>
              </a:solidFill>
              <a:latin typeface=".VnBodoni" panose="020B7200000000000000" pitchFamily="34" charset="0"/>
            </a:endParaRPr>
          </a:p>
        </p:txBody>
      </p:sp>
      <p:sp>
        <p:nvSpPr>
          <p:cNvPr id="97" name="Rounded Rectangle 9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01:28</a:t>
            </a:r>
            <a:endParaRPr lang="en-US" sz="3600">
              <a:solidFill>
                <a:schemeClr val="bg1"/>
              </a:solidFill>
              <a:latin typeface=".VnBodoni" panose="020B7200000000000000" pitchFamily="34" charset="0"/>
            </a:endParaRPr>
          </a:p>
        </p:txBody>
      </p:sp>
      <p:sp>
        <p:nvSpPr>
          <p:cNvPr id="98" name="Rounded Rectangle 9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01:27</a:t>
            </a:r>
            <a:endParaRPr lang="en-US" sz="3600">
              <a:solidFill>
                <a:schemeClr val="bg1"/>
              </a:solidFill>
              <a:latin typeface=".VnBodoni" panose="020B7200000000000000" pitchFamily="34" charset="0"/>
            </a:endParaRPr>
          </a:p>
        </p:txBody>
      </p:sp>
      <p:sp>
        <p:nvSpPr>
          <p:cNvPr id="99" name="Rounded Rectangle 9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01:26</a:t>
            </a:r>
            <a:endParaRPr lang="en-US" sz="3600">
              <a:solidFill>
                <a:schemeClr val="bg1"/>
              </a:solidFill>
              <a:latin typeface=".VnBodoni" panose="020B7200000000000000" pitchFamily="34" charset="0"/>
            </a:endParaRPr>
          </a:p>
        </p:txBody>
      </p:sp>
      <p:sp>
        <p:nvSpPr>
          <p:cNvPr id="100" name="Rounded Rectangle 9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01:25</a:t>
            </a:r>
            <a:endParaRPr lang="en-US" sz="3600">
              <a:solidFill>
                <a:schemeClr val="bg1"/>
              </a:solidFill>
              <a:latin typeface=".VnBodoni" panose="020B7200000000000000" pitchFamily="34" charset="0"/>
            </a:endParaRPr>
          </a:p>
        </p:txBody>
      </p:sp>
      <p:sp>
        <p:nvSpPr>
          <p:cNvPr id="101" name="Rounded Rectangle 10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01:24</a:t>
            </a:r>
            <a:endParaRPr lang="en-US" sz="3600">
              <a:solidFill>
                <a:schemeClr val="bg1"/>
              </a:solidFill>
              <a:latin typeface=".VnBodoni" panose="020B7200000000000000" pitchFamily="34" charset="0"/>
            </a:endParaRPr>
          </a:p>
        </p:txBody>
      </p:sp>
      <p:sp>
        <p:nvSpPr>
          <p:cNvPr id="102" name="Rounded Rectangle 10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01:23</a:t>
            </a:r>
            <a:endParaRPr lang="en-US" sz="3600">
              <a:solidFill>
                <a:schemeClr val="bg1"/>
              </a:solidFill>
              <a:latin typeface=".VnBodoni" panose="020B7200000000000000" pitchFamily="34" charset="0"/>
            </a:endParaRPr>
          </a:p>
        </p:txBody>
      </p:sp>
      <p:sp>
        <p:nvSpPr>
          <p:cNvPr id="103" name="Rounded Rectangle 10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01:22</a:t>
            </a:r>
            <a:endParaRPr lang="en-US" sz="3600">
              <a:solidFill>
                <a:schemeClr val="bg1"/>
              </a:solidFill>
              <a:latin typeface=".VnBodoni" panose="020B7200000000000000" pitchFamily="34" charset="0"/>
            </a:endParaRPr>
          </a:p>
        </p:txBody>
      </p:sp>
      <p:sp>
        <p:nvSpPr>
          <p:cNvPr id="104" name="Rounded Rectangle 10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01:21</a:t>
            </a:r>
            <a:endParaRPr lang="en-US" sz="3600">
              <a:solidFill>
                <a:schemeClr val="bg1"/>
              </a:solidFill>
              <a:latin typeface=".VnBodoni" panose="020B7200000000000000" pitchFamily="34" charset="0"/>
            </a:endParaRPr>
          </a:p>
        </p:txBody>
      </p:sp>
      <p:sp>
        <p:nvSpPr>
          <p:cNvPr id="105" name="Rounded Rectangle 10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01:20</a:t>
            </a:r>
            <a:endParaRPr lang="en-US" sz="3600">
              <a:solidFill>
                <a:schemeClr val="bg1"/>
              </a:solidFill>
              <a:latin typeface=".VnBodoni" panose="020B7200000000000000" pitchFamily="34" charset="0"/>
            </a:endParaRPr>
          </a:p>
        </p:txBody>
      </p:sp>
      <p:sp>
        <p:nvSpPr>
          <p:cNvPr id="106" name="Rounded Rectangle 10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01:19</a:t>
            </a:r>
            <a:endParaRPr lang="en-US" sz="3600">
              <a:solidFill>
                <a:schemeClr val="bg1"/>
              </a:solidFill>
              <a:latin typeface=".VnBodoni" panose="020B7200000000000000" pitchFamily="34" charset="0"/>
            </a:endParaRPr>
          </a:p>
        </p:txBody>
      </p:sp>
      <p:sp>
        <p:nvSpPr>
          <p:cNvPr id="107" name="Rounded Rectangle 10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01:18</a:t>
            </a:r>
            <a:endParaRPr lang="en-US" sz="3600">
              <a:solidFill>
                <a:schemeClr val="bg1"/>
              </a:solidFill>
              <a:latin typeface=".VnBodoni" panose="020B7200000000000000" pitchFamily="34" charset="0"/>
            </a:endParaRPr>
          </a:p>
        </p:txBody>
      </p:sp>
      <p:sp>
        <p:nvSpPr>
          <p:cNvPr id="108" name="Rounded Rectangle 10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01:17</a:t>
            </a:r>
            <a:endParaRPr lang="en-US" sz="3600">
              <a:solidFill>
                <a:schemeClr val="bg1"/>
              </a:solidFill>
              <a:latin typeface=".VnBodoni" panose="020B7200000000000000" pitchFamily="34" charset="0"/>
            </a:endParaRPr>
          </a:p>
        </p:txBody>
      </p:sp>
      <p:sp>
        <p:nvSpPr>
          <p:cNvPr id="109" name="Rounded Rectangle 10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01:16</a:t>
            </a:r>
            <a:endParaRPr lang="en-US" sz="3600">
              <a:solidFill>
                <a:schemeClr val="bg1"/>
              </a:solidFill>
              <a:latin typeface=".VnBodoni" panose="020B7200000000000000" pitchFamily="34" charset="0"/>
            </a:endParaRPr>
          </a:p>
        </p:txBody>
      </p:sp>
      <p:sp>
        <p:nvSpPr>
          <p:cNvPr id="110" name="Rounded Rectangle 10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01:15</a:t>
            </a:r>
            <a:endParaRPr lang="en-US" sz="3600">
              <a:solidFill>
                <a:schemeClr val="bg1"/>
              </a:solidFill>
              <a:latin typeface=".VnBodoni" panose="020B7200000000000000" pitchFamily="34" charset="0"/>
            </a:endParaRPr>
          </a:p>
        </p:txBody>
      </p:sp>
      <p:sp>
        <p:nvSpPr>
          <p:cNvPr id="111" name="Rounded Rectangle 11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01:14</a:t>
            </a:r>
            <a:endParaRPr lang="en-US" sz="3600">
              <a:solidFill>
                <a:schemeClr val="bg1"/>
              </a:solidFill>
              <a:latin typeface=".VnBodoni" panose="020B7200000000000000" pitchFamily="34" charset="0"/>
            </a:endParaRPr>
          </a:p>
        </p:txBody>
      </p:sp>
      <p:sp>
        <p:nvSpPr>
          <p:cNvPr id="112" name="Rounded Rectangle 11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01:13</a:t>
            </a:r>
            <a:endParaRPr lang="en-US" sz="3600">
              <a:solidFill>
                <a:schemeClr val="bg1"/>
              </a:solidFill>
              <a:latin typeface=".VnBodoni" panose="020B7200000000000000" pitchFamily="34" charset="0"/>
            </a:endParaRPr>
          </a:p>
        </p:txBody>
      </p:sp>
      <p:sp>
        <p:nvSpPr>
          <p:cNvPr id="113" name="Rounded Rectangle 11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01:12</a:t>
            </a:r>
            <a:endParaRPr lang="en-US" sz="3600">
              <a:solidFill>
                <a:schemeClr val="bg1"/>
              </a:solidFill>
              <a:latin typeface=".VnBodoni" panose="020B7200000000000000" pitchFamily="34" charset="0"/>
            </a:endParaRPr>
          </a:p>
        </p:txBody>
      </p:sp>
      <p:sp>
        <p:nvSpPr>
          <p:cNvPr id="114" name="Rounded Rectangle 11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01:11</a:t>
            </a:r>
            <a:endParaRPr lang="en-US" sz="3600">
              <a:solidFill>
                <a:schemeClr val="bg1"/>
              </a:solidFill>
              <a:latin typeface=".VnBodoni" panose="020B7200000000000000" pitchFamily="34" charset="0"/>
            </a:endParaRPr>
          </a:p>
        </p:txBody>
      </p:sp>
      <p:sp>
        <p:nvSpPr>
          <p:cNvPr id="115" name="Rounded Rectangle 11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01:10</a:t>
            </a:r>
            <a:endParaRPr lang="en-US" sz="3600">
              <a:solidFill>
                <a:schemeClr val="bg1"/>
              </a:solidFill>
              <a:latin typeface=".VnBodoni" panose="020B7200000000000000" pitchFamily="34" charset="0"/>
            </a:endParaRPr>
          </a:p>
        </p:txBody>
      </p:sp>
      <p:sp>
        <p:nvSpPr>
          <p:cNvPr id="116" name="Rounded Rectangle 11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01:09</a:t>
            </a:r>
            <a:endParaRPr lang="en-US" sz="3600">
              <a:solidFill>
                <a:schemeClr val="bg1"/>
              </a:solidFill>
              <a:latin typeface=".VnBodoni" panose="020B7200000000000000" pitchFamily="34" charset="0"/>
            </a:endParaRPr>
          </a:p>
        </p:txBody>
      </p:sp>
      <p:sp>
        <p:nvSpPr>
          <p:cNvPr id="117" name="Rounded Rectangle 11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01:08</a:t>
            </a:r>
            <a:endParaRPr lang="en-US" sz="3600">
              <a:solidFill>
                <a:schemeClr val="bg1"/>
              </a:solidFill>
              <a:latin typeface=".VnBodoni" panose="020B7200000000000000" pitchFamily="34" charset="0"/>
            </a:endParaRPr>
          </a:p>
        </p:txBody>
      </p:sp>
      <p:sp>
        <p:nvSpPr>
          <p:cNvPr id="118" name="Rounded Rectangle 11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01:07</a:t>
            </a:r>
            <a:endParaRPr lang="en-US" sz="3600">
              <a:solidFill>
                <a:schemeClr val="bg1"/>
              </a:solidFill>
              <a:latin typeface=".VnBodoni" panose="020B7200000000000000" pitchFamily="34" charset="0"/>
            </a:endParaRPr>
          </a:p>
        </p:txBody>
      </p:sp>
      <p:sp>
        <p:nvSpPr>
          <p:cNvPr id="119" name="Rounded Rectangle 11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01:06</a:t>
            </a:r>
            <a:endParaRPr lang="en-US" sz="3600">
              <a:solidFill>
                <a:schemeClr val="bg1"/>
              </a:solidFill>
              <a:latin typeface=".VnBodoni" panose="020B7200000000000000" pitchFamily="34" charset="0"/>
            </a:endParaRPr>
          </a:p>
        </p:txBody>
      </p:sp>
      <p:sp>
        <p:nvSpPr>
          <p:cNvPr id="120" name="Rounded Rectangle 11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01:05</a:t>
            </a:r>
            <a:endParaRPr lang="en-US" sz="3600">
              <a:solidFill>
                <a:schemeClr val="bg1"/>
              </a:solidFill>
              <a:latin typeface=".VnBodoni" panose="020B7200000000000000" pitchFamily="34" charset="0"/>
            </a:endParaRPr>
          </a:p>
        </p:txBody>
      </p:sp>
      <p:sp>
        <p:nvSpPr>
          <p:cNvPr id="121" name="Rounded Rectangle 12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01:04</a:t>
            </a:r>
            <a:endParaRPr lang="en-US" sz="3600">
              <a:solidFill>
                <a:schemeClr val="bg1"/>
              </a:solidFill>
              <a:latin typeface=".VnBodoni" panose="020B7200000000000000" pitchFamily="34" charset="0"/>
            </a:endParaRPr>
          </a:p>
        </p:txBody>
      </p:sp>
      <p:sp>
        <p:nvSpPr>
          <p:cNvPr id="122" name="Rounded Rectangle 12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01:03</a:t>
            </a:r>
            <a:endParaRPr lang="en-US" sz="3600">
              <a:solidFill>
                <a:schemeClr val="bg1"/>
              </a:solidFill>
              <a:latin typeface=".VnBodoni" panose="020B7200000000000000" pitchFamily="34" charset="0"/>
            </a:endParaRPr>
          </a:p>
        </p:txBody>
      </p:sp>
      <p:sp>
        <p:nvSpPr>
          <p:cNvPr id="123" name="Rounded Rectangle 12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01:02</a:t>
            </a:r>
            <a:endParaRPr lang="en-US" sz="3600">
              <a:solidFill>
                <a:schemeClr val="bg1"/>
              </a:solidFill>
              <a:latin typeface=".VnBodoni" panose="020B7200000000000000" pitchFamily="34" charset="0"/>
            </a:endParaRPr>
          </a:p>
        </p:txBody>
      </p:sp>
      <p:sp>
        <p:nvSpPr>
          <p:cNvPr id="124" name="Rounded Rectangle 12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01:01</a:t>
            </a:r>
            <a:endParaRPr lang="en-US" sz="3600">
              <a:solidFill>
                <a:schemeClr val="bg1"/>
              </a:solidFill>
              <a:latin typeface=".VnBodoni" panose="020B7200000000000000" pitchFamily="34" charset="0"/>
            </a:endParaRPr>
          </a:p>
        </p:txBody>
      </p:sp>
      <p:sp>
        <p:nvSpPr>
          <p:cNvPr id="125" name="Rounded Rectangle 12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01:00</a:t>
            </a:r>
            <a:endParaRPr lang="en-US" sz="3600">
              <a:solidFill>
                <a:schemeClr val="bg1"/>
              </a:solidFill>
              <a:latin typeface=".VnBodoni" panose="020B7200000000000000" pitchFamily="34" charset="0"/>
            </a:endParaRPr>
          </a:p>
        </p:txBody>
      </p:sp>
      <p:sp>
        <p:nvSpPr>
          <p:cNvPr id="126" name="Rounded Rectangle 12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00:59</a:t>
            </a:r>
            <a:endParaRPr lang="en-US" sz="3600">
              <a:solidFill>
                <a:schemeClr val="bg1"/>
              </a:solidFill>
              <a:latin typeface=".VnBodoni" panose="020B7200000000000000" pitchFamily="34" charset="0"/>
            </a:endParaRPr>
          </a:p>
        </p:txBody>
      </p:sp>
      <p:sp>
        <p:nvSpPr>
          <p:cNvPr id="127" name="Rounded Rectangle 12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00:58</a:t>
            </a:r>
            <a:endParaRPr lang="en-US" sz="3600">
              <a:solidFill>
                <a:schemeClr val="bg1"/>
              </a:solidFill>
              <a:latin typeface=".VnBodoni" panose="020B7200000000000000" pitchFamily="34" charset="0"/>
            </a:endParaRPr>
          </a:p>
        </p:txBody>
      </p:sp>
      <p:sp>
        <p:nvSpPr>
          <p:cNvPr id="128" name="Rounded Rectangle 12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00:57</a:t>
            </a:r>
            <a:endParaRPr lang="en-US" sz="3600">
              <a:solidFill>
                <a:schemeClr val="bg1"/>
              </a:solidFill>
              <a:latin typeface=".VnBodoni" panose="020B7200000000000000" pitchFamily="34" charset="0"/>
            </a:endParaRPr>
          </a:p>
        </p:txBody>
      </p:sp>
      <p:sp>
        <p:nvSpPr>
          <p:cNvPr id="129" name="Rounded Rectangle 12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00:56</a:t>
            </a:r>
            <a:endParaRPr lang="en-US" sz="3600">
              <a:solidFill>
                <a:schemeClr val="bg1"/>
              </a:solidFill>
              <a:latin typeface=".VnBodoni" panose="020B7200000000000000" pitchFamily="34" charset="0"/>
            </a:endParaRPr>
          </a:p>
        </p:txBody>
      </p:sp>
      <p:sp>
        <p:nvSpPr>
          <p:cNvPr id="130" name="Rounded Rectangle 12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00:55</a:t>
            </a:r>
            <a:endParaRPr lang="en-US" sz="3600">
              <a:solidFill>
                <a:schemeClr val="bg1"/>
              </a:solidFill>
              <a:latin typeface=".VnBodoni" panose="020B7200000000000000" pitchFamily="34" charset="0"/>
            </a:endParaRPr>
          </a:p>
        </p:txBody>
      </p:sp>
      <p:sp>
        <p:nvSpPr>
          <p:cNvPr id="131" name="Rounded Rectangle 13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00:54</a:t>
            </a:r>
            <a:endParaRPr lang="en-US" sz="3600">
              <a:solidFill>
                <a:schemeClr val="bg1"/>
              </a:solidFill>
              <a:latin typeface=".VnBodoni" panose="020B7200000000000000" pitchFamily="34" charset="0"/>
            </a:endParaRPr>
          </a:p>
        </p:txBody>
      </p:sp>
      <p:sp>
        <p:nvSpPr>
          <p:cNvPr id="132" name="Rounded Rectangle 13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00:53</a:t>
            </a:r>
            <a:endParaRPr lang="en-US" sz="3600">
              <a:solidFill>
                <a:schemeClr val="bg1"/>
              </a:solidFill>
              <a:latin typeface=".VnBodoni" panose="020B7200000000000000" pitchFamily="34" charset="0"/>
            </a:endParaRPr>
          </a:p>
        </p:txBody>
      </p:sp>
      <p:sp>
        <p:nvSpPr>
          <p:cNvPr id="133" name="Rounded Rectangle 13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00:52</a:t>
            </a:r>
            <a:endParaRPr lang="en-US" sz="3600">
              <a:solidFill>
                <a:schemeClr val="bg1"/>
              </a:solidFill>
              <a:latin typeface=".VnBodoni" panose="020B7200000000000000" pitchFamily="34" charset="0"/>
            </a:endParaRPr>
          </a:p>
        </p:txBody>
      </p:sp>
      <p:sp>
        <p:nvSpPr>
          <p:cNvPr id="134" name="Rounded Rectangle 13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00:51</a:t>
            </a:r>
            <a:endParaRPr lang="en-US" sz="3600">
              <a:solidFill>
                <a:schemeClr val="bg1"/>
              </a:solidFill>
              <a:latin typeface=".VnBodoni" panose="020B7200000000000000" pitchFamily="34" charset="0"/>
            </a:endParaRPr>
          </a:p>
        </p:txBody>
      </p:sp>
      <p:sp>
        <p:nvSpPr>
          <p:cNvPr id="135" name="Rounded Rectangle 13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00:50</a:t>
            </a:r>
            <a:endParaRPr lang="en-US" sz="3600">
              <a:solidFill>
                <a:schemeClr val="bg1"/>
              </a:solidFill>
              <a:latin typeface=".VnBodoni" panose="020B7200000000000000" pitchFamily="34" charset="0"/>
            </a:endParaRPr>
          </a:p>
        </p:txBody>
      </p:sp>
      <p:sp>
        <p:nvSpPr>
          <p:cNvPr id="136" name="Rounded Rectangle 13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00:49</a:t>
            </a:r>
            <a:endParaRPr lang="en-US" sz="3600">
              <a:solidFill>
                <a:schemeClr val="bg1"/>
              </a:solidFill>
              <a:latin typeface=".VnBodoni" panose="020B7200000000000000" pitchFamily="34" charset="0"/>
            </a:endParaRPr>
          </a:p>
        </p:txBody>
      </p:sp>
      <p:sp>
        <p:nvSpPr>
          <p:cNvPr id="137" name="Rounded Rectangle 13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00:48</a:t>
            </a:r>
            <a:endParaRPr lang="en-US" sz="3600">
              <a:solidFill>
                <a:schemeClr val="bg1"/>
              </a:solidFill>
              <a:latin typeface=".VnBodoni" panose="020B7200000000000000" pitchFamily="34" charset="0"/>
            </a:endParaRPr>
          </a:p>
        </p:txBody>
      </p:sp>
      <p:sp>
        <p:nvSpPr>
          <p:cNvPr id="138" name="Rounded Rectangle 13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00:47</a:t>
            </a:r>
            <a:endParaRPr lang="en-US" sz="3600">
              <a:solidFill>
                <a:schemeClr val="bg1"/>
              </a:solidFill>
              <a:latin typeface=".VnBodoni" panose="020B7200000000000000" pitchFamily="34" charset="0"/>
            </a:endParaRPr>
          </a:p>
        </p:txBody>
      </p:sp>
      <p:sp>
        <p:nvSpPr>
          <p:cNvPr id="139" name="Rounded Rectangle 13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00:46</a:t>
            </a:r>
            <a:endParaRPr lang="en-US" sz="3600">
              <a:solidFill>
                <a:schemeClr val="bg1"/>
              </a:solidFill>
              <a:latin typeface=".VnBodoni" panose="020B7200000000000000" pitchFamily="34" charset="0"/>
            </a:endParaRPr>
          </a:p>
        </p:txBody>
      </p:sp>
      <p:sp>
        <p:nvSpPr>
          <p:cNvPr id="140" name="Rounded Rectangle 13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00:45</a:t>
            </a:r>
            <a:endParaRPr lang="en-US" sz="3600">
              <a:solidFill>
                <a:schemeClr val="bg1"/>
              </a:solidFill>
              <a:latin typeface=".VnBodoni" panose="020B7200000000000000" pitchFamily="34" charset="0"/>
            </a:endParaRPr>
          </a:p>
        </p:txBody>
      </p:sp>
      <p:sp>
        <p:nvSpPr>
          <p:cNvPr id="141" name="Rounded Rectangle 14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00:44</a:t>
            </a:r>
            <a:endParaRPr lang="en-US" sz="3600">
              <a:solidFill>
                <a:schemeClr val="bg1"/>
              </a:solidFill>
              <a:latin typeface=".VnBodoni" panose="020B7200000000000000" pitchFamily="34" charset="0"/>
            </a:endParaRPr>
          </a:p>
        </p:txBody>
      </p:sp>
      <p:sp>
        <p:nvSpPr>
          <p:cNvPr id="142" name="Rounded Rectangle 14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00:43</a:t>
            </a:r>
            <a:endParaRPr lang="en-US" sz="3600">
              <a:solidFill>
                <a:schemeClr val="bg1"/>
              </a:solidFill>
              <a:latin typeface=".VnBodoni" panose="020B7200000000000000" pitchFamily="34" charset="0"/>
            </a:endParaRPr>
          </a:p>
        </p:txBody>
      </p:sp>
      <p:sp>
        <p:nvSpPr>
          <p:cNvPr id="143" name="Rounded Rectangle 14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00:42</a:t>
            </a:r>
            <a:endParaRPr lang="en-US" sz="3600">
              <a:solidFill>
                <a:schemeClr val="bg1"/>
              </a:solidFill>
              <a:latin typeface=".VnBodoni" panose="020B7200000000000000" pitchFamily="34" charset="0"/>
            </a:endParaRPr>
          </a:p>
        </p:txBody>
      </p:sp>
      <p:sp>
        <p:nvSpPr>
          <p:cNvPr id="144" name="Rounded Rectangle 14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00:41</a:t>
            </a:r>
            <a:endParaRPr lang="en-US" sz="3600">
              <a:solidFill>
                <a:schemeClr val="bg1"/>
              </a:solidFill>
              <a:latin typeface=".VnBodoni" panose="020B7200000000000000" pitchFamily="34" charset="0"/>
            </a:endParaRPr>
          </a:p>
        </p:txBody>
      </p:sp>
      <p:sp>
        <p:nvSpPr>
          <p:cNvPr id="145" name="Rounded Rectangle 14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00:40</a:t>
            </a:r>
            <a:endParaRPr lang="en-US" sz="3600">
              <a:solidFill>
                <a:schemeClr val="bg1"/>
              </a:solidFill>
              <a:latin typeface=".VnBodoni" panose="020B7200000000000000" pitchFamily="34" charset="0"/>
            </a:endParaRPr>
          </a:p>
        </p:txBody>
      </p:sp>
      <p:sp>
        <p:nvSpPr>
          <p:cNvPr id="146" name="Rounded Rectangle 14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00:39</a:t>
            </a:r>
            <a:endParaRPr lang="en-US" sz="3600">
              <a:solidFill>
                <a:schemeClr val="bg1"/>
              </a:solidFill>
              <a:latin typeface=".VnBodoni" panose="020B7200000000000000" pitchFamily="34" charset="0"/>
            </a:endParaRPr>
          </a:p>
        </p:txBody>
      </p:sp>
      <p:sp>
        <p:nvSpPr>
          <p:cNvPr id="147" name="Rounded Rectangle 14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00:38</a:t>
            </a:r>
            <a:endParaRPr lang="en-US" sz="3600">
              <a:solidFill>
                <a:schemeClr val="bg1"/>
              </a:solidFill>
              <a:latin typeface=".VnBodoni" panose="020B7200000000000000" pitchFamily="34" charset="0"/>
            </a:endParaRPr>
          </a:p>
        </p:txBody>
      </p:sp>
      <p:sp>
        <p:nvSpPr>
          <p:cNvPr id="148" name="Rounded Rectangle 14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00:37</a:t>
            </a:r>
            <a:endParaRPr lang="en-US" sz="3600">
              <a:solidFill>
                <a:schemeClr val="bg1"/>
              </a:solidFill>
              <a:latin typeface=".VnBodoni" panose="020B7200000000000000" pitchFamily="34" charset="0"/>
            </a:endParaRPr>
          </a:p>
        </p:txBody>
      </p:sp>
      <p:sp>
        <p:nvSpPr>
          <p:cNvPr id="149" name="Rounded Rectangle 14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00:36</a:t>
            </a:r>
            <a:endParaRPr lang="en-US" sz="3600">
              <a:solidFill>
                <a:schemeClr val="bg1"/>
              </a:solidFill>
              <a:latin typeface=".VnBodoni" panose="020B7200000000000000" pitchFamily="34" charset="0"/>
            </a:endParaRPr>
          </a:p>
        </p:txBody>
      </p:sp>
      <p:sp>
        <p:nvSpPr>
          <p:cNvPr id="150" name="Rounded Rectangle 14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00:35</a:t>
            </a:r>
            <a:endParaRPr lang="en-US" sz="3600">
              <a:solidFill>
                <a:schemeClr val="bg1"/>
              </a:solidFill>
              <a:latin typeface=".VnBodoni" panose="020B7200000000000000" pitchFamily="34" charset="0"/>
            </a:endParaRPr>
          </a:p>
        </p:txBody>
      </p:sp>
      <p:sp>
        <p:nvSpPr>
          <p:cNvPr id="151" name="Rounded Rectangle 15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00:34</a:t>
            </a:r>
            <a:endParaRPr lang="en-US" sz="3600">
              <a:solidFill>
                <a:schemeClr val="bg1"/>
              </a:solidFill>
              <a:latin typeface=".VnBodoni" panose="020B7200000000000000" pitchFamily="34" charset="0"/>
            </a:endParaRPr>
          </a:p>
        </p:txBody>
      </p:sp>
      <p:sp>
        <p:nvSpPr>
          <p:cNvPr id="152" name="Rounded Rectangle 15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00:33</a:t>
            </a:r>
            <a:endParaRPr lang="en-US" sz="3600">
              <a:solidFill>
                <a:schemeClr val="bg1"/>
              </a:solidFill>
              <a:latin typeface=".VnBodoni" panose="020B7200000000000000" pitchFamily="34" charset="0"/>
            </a:endParaRPr>
          </a:p>
        </p:txBody>
      </p:sp>
      <p:sp>
        <p:nvSpPr>
          <p:cNvPr id="153" name="Rounded Rectangle 15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00:32</a:t>
            </a:r>
            <a:endParaRPr lang="en-US" sz="3600">
              <a:solidFill>
                <a:schemeClr val="bg1"/>
              </a:solidFill>
              <a:latin typeface=".VnBodoni" panose="020B7200000000000000" pitchFamily="34" charset="0"/>
            </a:endParaRPr>
          </a:p>
        </p:txBody>
      </p:sp>
      <p:sp>
        <p:nvSpPr>
          <p:cNvPr id="154" name="Rounded Rectangle 15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00:31</a:t>
            </a:r>
            <a:endParaRPr lang="en-US" sz="3600">
              <a:solidFill>
                <a:schemeClr val="bg1"/>
              </a:solidFill>
              <a:latin typeface=".VnBodoni" panose="020B7200000000000000" pitchFamily="34" charset="0"/>
            </a:endParaRPr>
          </a:p>
        </p:txBody>
      </p:sp>
      <p:sp>
        <p:nvSpPr>
          <p:cNvPr id="155" name="Rounded Rectangle 15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00:30</a:t>
            </a:r>
            <a:endParaRPr lang="en-US" sz="3600">
              <a:solidFill>
                <a:schemeClr val="bg1"/>
              </a:solidFill>
              <a:latin typeface=".VnBodoni" panose="020B7200000000000000" pitchFamily="34" charset="0"/>
            </a:endParaRPr>
          </a:p>
        </p:txBody>
      </p:sp>
      <p:sp>
        <p:nvSpPr>
          <p:cNvPr id="156" name="Rounded Rectangle 15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00:29</a:t>
            </a:r>
            <a:endParaRPr lang="en-US" sz="3600">
              <a:solidFill>
                <a:schemeClr val="bg1"/>
              </a:solidFill>
              <a:latin typeface=".VnBodoni" panose="020B7200000000000000" pitchFamily="34" charset="0"/>
            </a:endParaRPr>
          </a:p>
        </p:txBody>
      </p:sp>
      <p:sp>
        <p:nvSpPr>
          <p:cNvPr id="157" name="Rounded Rectangle 15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00:28</a:t>
            </a:r>
            <a:endParaRPr lang="en-US" sz="3600">
              <a:solidFill>
                <a:schemeClr val="bg1"/>
              </a:solidFill>
              <a:latin typeface=".VnBodoni" panose="020B7200000000000000" pitchFamily="34" charset="0"/>
            </a:endParaRPr>
          </a:p>
        </p:txBody>
      </p:sp>
      <p:sp>
        <p:nvSpPr>
          <p:cNvPr id="158" name="Rounded Rectangle 15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00:27</a:t>
            </a:r>
            <a:endParaRPr lang="en-US" sz="3600">
              <a:solidFill>
                <a:schemeClr val="bg1"/>
              </a:solidFill>
              <a:latin typeface=".VnBodoni" panose="020B7200000000000000" pitchFamily="34" charset="0"/>
            </a:endParaRPr>
          </a:p>
        </p:txBody>
      </p:sp>
      <p:sp>
        <p:nvSpPr>
          <p:cNvPr id="159" name="Rounded Rectangle 15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00:26</a:t>
            </a:r>
            <a:endParaRPr lang="en-US" sz="3600">
              <a:solidFill>
                <a:schemeClr val="bg1"/>
              </a:solidFill>
              <a:latin typeface=".VnBodoni" panose="020B7200000000000000" pitchFamily="34" charset="0"/>
            </a:endParaRPr>
          </a:p>
        </p:txBody>
      </p:sp>
      <p:sp>
        <p:nvSpPr>
          <p:cNvPr id="160" name="Rounded Rectangle 15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00:25</a:t>
            </a:r>
            <a:endParaRPr lang="en-US" sz="3600">
              <a:solidFill>
                <a:schemeClr val="bg1"/>
              </a:solidFill>
              <a:latin typeface=".VnBodoni" panose="020B7200000000000000" pitchFamily="34" charset="0"/>
            </a:endParaRPr>
          </a:p>
        </p:txBody>
      </p:sp>
      <p:sp>
        <p:nvSpPr>
          <p:cNvPr id="161" name="Rounded Rectangle 16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00:24</a:t>
            </a:r>
            <a:endParaRPr lang="en-US" sz="3600">
              <a:solidFill>
                <a:schemeClr val="bg1"/>
              </a:solidFill>
              <a:latin typeface=".VnBodoni" panose="020B7200000000000000" pitchFamily="34" charset="0"/>
            </a:endParaRPr>
          </a:p>
        </p:txBody>
      </p:sp>
      <p:sp>
        <p:nvSpPr>
          <p:cNvPr id="162" name="Rounded Rectangle 16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00:23</a:t>
            </a:r>
            <a:endParaRPr lang="en-US" sz="3600">
              <a:solidFill>
                <a:schemeClr val="bg1"/>
              </a:solidFill>
              <a:latin typeface=".VnBodoni" panose="020B7200000000000000" pitchFamily="34" charset="0"/>
            </a:endParaRPr>
          </a:p>
        </p:txBody>
      </p:sp>
      <p:sp>
        <p:nvSpPr>
          <p:cNvPr id="163" name="Rounded Rectangle 16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00:22</a:t>
            </a:r>
            <a:endParaRPr lang="en-US" sz="3600">
              <a:solidFill>
                <a:schemeClr val="bg1"/>
              </a:solidFill>
              <a:latin typeface=".VnBodoni" panose="020B7200000000000000" pitchFamily="34" charset="0"/>
            </a:endParaRPr>
          </a:p>
        </p:txBody>
      </p:sp>
      <p:sp>
        <p:nvSpPr>
          <p:cNvPr id="164" name="Rounded Rectangle 16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00:21</a:t>
            </a:r>
            <a:endParaRPr lang="en-US" sz="3600">
              <a:solidFill>
                <a:schemeClr val="bg1"/>
              </a:solidFill>
              <a:latin typeface=".VnBodoni" panose="020B7200000000000000" pitchFamily="34" charset="0"/>
            </a:endParaRPr>
          </a:p>
        </p:txBody>
      </p:sp>
      <p:sp>
        <p:nvSpPr>
          <p:cNvPr id="165" name="Rounded Rectangle 16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00:20</a:t>
            </a:r>
            <a:endParaRPr lang="en-US" sz="3600">
              <a:solidFill>
                <a:schemeClr val="bg1"/>
              </a:solidFill>
              <a:latin typeface=".VnBodoni" panose="020B7200000000000000" pitchFamily="34" charset="0"/>
            </a:endParaRPr>
          </a:p>
        </p:txBody>
      </p:sp>
      <p:sp>
        <p:nvSpPr>
          <p:cNvPr id="166" name="Rounded Rectangle 16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00:19</a:t>
            </a:r>
            <a:endParaRPr lang="en-US" sz="3600">
              <a:solidFill>
                <a:schemeClr val="bg1"/>
              </a:solidFill>
              <a:latin typeface=".VnBodoni" panose="020B7200000000000000" pitchFamily="34" charset="0"/>
            </a:endParaRPr>
          </a:p>
        </p:txBody>
      </p:sp>
      <p:sp>
        <p:nvSpPr>
          <p:cNvPr id="167" name="Rounded Rectangle 16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00:18</a:t>
            </a:r>
            <a:endParaRPr lang="en-US" sz="3600">
              <a:solidFill>
                <a:schemeClr val="bg1"/>
              </a:solidFill>
              <a:latin typeface=".VnBodoni" panose="020B7200000000000000" pitchFamily="34" charset="0"/>
            </a:endParaRPr>
          </a:p>
        </p:txBody>
      </p:sp>
      <p:sp>
        <p:nvSpPr>
          <p:cNvPr id="168" name="Rounded Rectangle 16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00:17</a:t>
            </a:r>
            <a:endParaRPr lang="en-US" sz="3600">
              <a:solidFill>
                <a:schemeClr val="bg1"/>
              </a:solidFill>
              <a:latin typeface=".VnBodoni" panose="020B7200000000000000" pitchFamily="34" charset="0"/>
            </a:endParaRPr>
          </a:p>
        </p:txBody>
      </p:sp>
      <p:sp>
        <p:nvSpPr>
          <p:cNvPr id="169" name="Rounded Rectangle 16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00:16</a:t>
            </a:r>
            <a:endParaRPr lang="en-US" sz="3600">
              <a:solidFill>
                <a:schemeClr val="bg1"/>
              </a:solidFill>
              <a:latin typeface=".VnBodoni" panose="020B7200000000000000" pitchFamily="34" charset="0"/>
            </a:endParaRPr>
          </a:p>
        </p:txBody>
      </p:sp>
      <p:sp>
        <p:nvSpPr>
          <p:cNvPr id="170" name="Rounded Rectangle 16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00:15</a:t>
            </a:r>
            <a:endParaRPr lang="en-US" sz="3600">
              <a:solidFill>
                <a:schemeClr val="bg1"/>
              </a:solidFill>
              <a:latin typeface=".VnBodoni" panose="020B7200000000000000" pitchFamily="34" charset="0"/>
            </a:endParaRPr>
          </a:p>
        </p:txBody>
      </p:sp>
      <p:sp>
        <p:nvSpPr>
          <p:cNvPr id="171" name="Rounded Rectangle 17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00:14</a:t>
            </a:r>
            <a:endParaRPr lang="en-US" sz="3600">
              <a:solidFill>
                <a:schemeClr val="bg1"/>
              </a:solidFill>
              <a:latin typeface=".VnBodoni" panose="020B7200000000000000" pitchFamily="34" charset="0"/>
            </a:endParaRPr>
          </a:p>
        </p:txBody>
      </p:sp>
      <p:sp>
        <p:nvSpPr>
          <p:cNvPr id="172" name="Rounded Rectangle 17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00:13</a:t>
            </a:r>
            <a:endParaRPr lang="en-US" sz="3600">
              <a:solidFill>
                <a:schemeClr val="bg1"/>
              </a:solidFill>
              <a:latin typeface=".VnBodoni" panose="020B7200000000000000" pitchFamily="34" charset="0"/>
            </a:endParaRPr>
          </a:p>
        </p:txBody>
      </p:sp>
      <p:sp>
        <p:nvSpPr>
          <p:cNvPr id="173" name="Rounded Rectangle 17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00:12</a:t>
            </a:r>
            <a:endParaRPr lang="en-US" sz="3600">
              <a:solidFill>
                <a:schemeClr val="bg1"/>
              </a:solidFill>
              <a:latin typeface=".VnBodoni" panose="020B7200000000000000" pitchFamily="34" charset="0"/>
            </a:endParaRPr>
          </a:p>
        </p:txBody>
      </p:sp>
      <p:sp>
        <p:nvSpPr>
          <p:cNvPr id="174" name="Rounded Rectangle 17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00:11</a:t>
            </a:r>
            <a:endParaRPr lang="en-US" sz="3600">
              <a:solidFill>
                <a:schemeClr val="bg1"/>
              </a:solidFill>
              <a:latin typeface=".VnBodoni" panose="020B7200000000000000" pitchFamily="34" charset="0"/>
            </a:endParaRPr>
          </a:p>
        </p:txBody>
      </p:sp>
      <p:sp>
        <p:nvSpPr>
          <p:cNvPr id="175" name="Rounded Rectangle 174"/>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00:10</a:t>
            </a:r>
            <a:endParaRPr lang="en-US" sz="3600">
              <a:solidFill>
                <a:schemeClr val="bg1"/>
              </a:solidFill>
              <a:latin typeface=".VnBodoni" panose="020B7200000000000000" pitchFamily="34" charset="0"/>
            </a:endParaRPr>
          </a:p>
        </p:txBody>
      </p:sp>
      <p:sp>
        <p:nvSpPr>
          <p:cNvPr id="176" name="Rounded Rectangle 175"/>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00:09</a:t>
            </a:r>
            <a:endParaRPr lang="en-US" sz="3600">
              <a:solidFill>
                <a:schemeClr val="bg1"/>
              </a:solidFill>
              <a:latin typeface=".VnBodoni" panose="020B7200000000000000" pitchFamily="34" charset="0"/>
            </a:endParaRPr>
          </a:p>
        </p:txBody>
      </p:sp>
      <p:sp>
        <p:nvSpPr>
          <p:cNvPr id="177" name="Rounded Rectangle 176"/>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00:08</a:t>
            </a:r>
            <a:endParaRPr lang="en-US" sz="3600">
              <a:solidFill>
                <a:schemeClr val="bg1"/>
              </a:solidFill>
              <a:latin typeface=".VnBodoni" panose="020B7200000000000000" pitchFamily="34" charset="0"/>
            </a:endParaRPr>
          </a:p>
        </p:txBody>
      </p:sp>
      <p:sp>
        <p:nvSpPr>
          <p:cNvPr id="178" name="Rounded Rectangle 177"/>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00:07</a:t>
            </a:r>
            <a:endParaRPr lang="en-US" sz="3600">
              <a:solidFill>
                <a:schemeClr val="bg1"/>
              </a:solidFill>
              <a:latin typeface=".VnBodoni" panose="020B7200000000000000" pitchFamily="34" charset="0"/>
            </a:endParaRPr>
          </a:p>
        </p:txBody>
      </p:sp>
      <p:sp>
        <p:nvSpPr>
          <p:cNvPr id="179" name="Rounded Rectangle 178"/>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00:06</a:t>
            </a:r>
            <a:endParaRPr lang="en-US" sz="3600">
              <a:solidFill>
                <a:schemeClr val="bg1"/>
              </a:solidFill>
              <a:latin typeface=".VnBodoni" panose="020B7200000000000000" pitchFamily="34" charset="0"/>
            </a:endParaRPr>
          </a:p>
        </p:txBody>
      </p:sp>
      <p:sp>
        <p:nvSpPr>
          <p:cNvPr id="180" name="Rounded Rectangle 179"/>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00:05</a:t>
            </a:r>
            <a:endParaRPr lang="en-US" sz="3600">
              <a:solidFill>
                <a:schemeClr val="bg1"/>
              </a:solidFill>
              <a:latin typeface=".VnBodoni" panose="020B7200000000000000" pitchFamily="34" charset="0"/>
            </a:endParaRPr>
          </a:p>
        </p:txBody>
      </p:sp>
      <p:sp>
        <p:nvSpPr>
          <p:cNvPr id="181" name="Rounded Rectangle 180"/>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00:04</a:t>
            </a:r>
            <a:endParaRPr lang="en-US" sz="3600">
              <a:solidFill>
                <a:schemeClr val="bg1"/>
              </a:solidFill>
              <a:latin typeface=".VnBodoni" panose="020B7200000000000000" pitchFamily="34" charset="0"/>
            </a:endParaRPr>
          </a:p>
        </p:txBody>
      </p:sp>
      <p:sp>
        <p:nvSpPr>
          <p:cNvPr id="182" name="Rounded Rectangle 181"/>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00:03</a:t>
            </a:r>
            <a:endParaRPr lang="en-US" sz="3600">
              <a:solidFill>
                <a:schemeClr val="bg1"/>
              </a:solidFill>
              <a:latin typeface=".VnBodoni" panose="020B7200000000000000" pitchFamily="34" charset="0"/>
            </a:endParaRPr>
          </a:p>
        </p:txBody>
      </p:sp>
      <p:sp>
        <p:nvSpPr>
          <p:cNvPr id="183" name="Rounded Rectangle 182"/>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00:02</a:t>
            </a:r>
            <a:endParaRPr lang="en-US" sz="3600">
              <a:solidFill>
                <a:schemeClr val="bg1"/>
              </a:solidFill>
              <a:latin typeface=".VnBodoni" panose="020B7200000000000000" pitchFamily="34" charset="0"/>
            </a:endParaRPr>
          </a:p>
        </p:txBody>
      </p:sp>
      <p:sp>
        <p:nvSpPr>
          <p:cNvPr id="184" name="Rounded Rectangle 183"/>
          <p:cNvSpPr/>
          <p:nvPr/>
        </p:nvSpPr>
        <p:spPr>
          <a:xfrm>
            <a:off x="6934200" y="445824"/>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latin typeface=".VnBodoni" panose="020B7200000000000000" pitchFamily="34" charset="0"/>
              </a:rPr>
              <a:t>00:01</a:t>
            </a:r>
            <a:endParaRPr lang="en-US" sz="3600" dirty="0">
              <a:solidFill>
                <a:schemeClr val="bg1"/>
              </a:solidFill>
              <a:latin typeface=".VnBodoni" panose="020B7200000000000000" pitchFamily="34" charset="0"/>
            </a:endParaRPr>
          </a:p>
        </p:txBody>
      </p:sp>
      <p:sp>
        <p:nvSpPr>
          <p:cNvPr id="185" name="Rounded Rectangle 184"/>
          <p:cNvSpPr/>
          <p:nvPr/>
        </p:nvSpPr>
        <p:spPr>
          <a:xfrm>
            <a:off x="6896725" y="442404"/>
            <a:ext cx="1942475" cy="6130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latin typeface=".VnBodoni" panose="020B7200000000000000" pitchFamily="34" charset="0"/>
              </a:rPr>
              <a:t>00:00</a:t>
            </a:r>
            <a:endParaRPr lang="en-US" sz="3600" dirty="0">
              <a:solidFill>
                <a:schemeClr val="bg1"/>
              </a:solidFill>
              <a:latin typeface=".VnBodoni" panose="020B7200000000000000" pitchFamily="34" charset="0"/>
            </a:endParaRPr>
          </a:p>
        </p:txBody>
      </p:sp>
      <p:sp>
        <p:nvSpPr>
          <p:cNvPr id="186" name="Oval 185"/>
          <p:cNvSpPr/>
          <p:nvPr/>
        </p:nvSpPr>
        <p:spPr>
          <a:xfrm>
            <a:off x="6961909" y="1207824"/>
            <a:ext cx="1600200" cy="6096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smtClean="0">
                <a:solidFill>
                  <a:schemeClr val="bg1"/>
                </a:solidFill>
                <a:latin typeface="Times New Roman" pitchFamily="18" charset="0"/>
                <a:cs typeface="Times New Roman" pitchFamily="18" charset="0"/>
              </a:rPr>
              <a:t>TG</a:t>
            </a:r>
            <a:endParaRPr lang="en-US" sz="4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20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6"/>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nodeType="afterEffect">
                                  <p:stCondLst>
                                    <p:cond delay="0"/>
                                  </p:stCondLst>
                                  <p:childTnLst>
                                    <p:set>
                                      <p:cBhvr>
                                        <p:cTn id="17" dur="1000">
                                          <p:stCondLst>
                                            <p:cond delay="0"/>
                                          </p:stCondLst>
                                        </p:cTn>
                                        <p:tgtEl>
                                          <p:spTgt spid="5"/>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6"/>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7"/>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8"/>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9"/>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10"/>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11"/>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12"/>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13"/>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14"/>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par>
                          <p:cTn id="48" fill="hold">
                            <p:stCondLst>
                              <p:cond delay="11000"/>
                            </p:stCondLst>
                            <p:childTnLst>
                              <p:par>
                                <p:cTn id="49" presetID="11" presetClass="entr" presetSubtype="0" fill="hold" grpId="0" nodeType="afterEffect">
                                  <p:stCondLst>
                                    <p:cond delay="0"/>
                                  </p:stCondLst>
                                  <p:childTnLst>
                                    <p:set>
                                      <p:cBhvr>
                                        <p:cTn id="50" dur="1000">
                                          <p:stCondLst>
                                            <p:cond delay="0"/>
                                          </p:stCondLst>
                                        </p:cTn>
                                        <p:tgtEl>
                                          <p:spTgt spid="16"/>
                                        </p:tgtEl>
                                        <p:attrNameLst>
                                          <p:attrName>style.visibility</p:attrName>
                                        </p:attrNameLst>
                                      </p:cBhvr>
                                      <p:to>
                                        <p:strVal val="visible"/>
                                      </p:to>
                                    </p:set>
                                  </p:childTnLst>
                                </p:cTn>
                              </p:par>
                            </p:childTnLst>
                          </p:cTn>
                        </p:par>
                        <p:par>
                          <p:cTn id="51" fill="hold">
                            <p:stCondLst>
                              <p:cond delay="12000"/>
                            </p:stCondLst>
                            <p:childTnLst>
                              <p:par>
                                <p:cTn id="52" presetID="11" presetClass="entr" presetSubtype="0" fill="hold" grpId="0" nodeType="afterEffect">
                                  <p:stCondLst>
                                    <p:cond delay="0"/>
                                  </p:stCondLst>
                                  <p:childTnLst>
                                    <p:set>
                                      <p:cBhvr>
                                        <p:cTn id="53" dur="1000">
                                          <p:stCondLst>
                                            <p:cond delay="0"/>
                                          </p:stCondLst>
                                        </p:cTn>
                                        <p:tgtEl>
                                          <p:spTgt spid="17"/>
                                        </p:tgtEl>
                                        <p:attrNameLst>
                                          <p:attrName>style.visibility</p:attrName>
                                        </p:attrNameLst>
                                      </p:cBhvr>
                                      <p:to>
                                        <p:strVal val="visible"/>
                                      </p:to>
                                    </p:set>
                                  </p:childTnLst>
                                </p:cTn>
                              </p:par>
                            </p:childTnLst>
                          </p:cTn>
                        </p:par>
                        <p:par>
                          <p:cTn id="54" fill="hold">
                            <p:stCondLst>
                              <p:cond delay="13000"/>
                            </p:stCondLst>
                            <p:childTnLst>
                              <p:par>
                                <p:cTn id="55" presetID="11" presetClass="entr" presetSubtype="0" fill="hold" grpId="0" nodeType="afterEffect">
                                  <p:stCondLst>
                                    <p:cond delay="0"/>
                                  </p:stCondLst>
                                  <p:childTnLst>
                                    <p:set>
                                      <p:cBhvr>
                                        <p:cTn id="56" dur="1000">
                                          <p:stCondLst>
                                            <p:cond delay="0"/>
                                          </p:stCondLst>
                                        </p:cTn>
                                        <p:tgtEl>
                                          <p:spTgt spid="18"/>
                                        </p:tgtEl>
                                        <p:attrNameLst>
                                          <p:attrName>style.visibility</p:attrName>
                                        </p:attrNameLst>
                                      </p:cBhvr>
                                      <p:to>
                                        <p:strVal val="visible"/>
                                      </p:to>
                                    </p:set>
                                  </p:childTnLst>
                                </p:cTn>
                              </p:par>
                            </p:childTnLst>
                          </p:cTn>
                        </p:par>
                        <p:par>
                          <p:cTn id="57" fill="hold">
                            <p:stCondLst>
                              <p:cond delay="14000"/>
                            </p:stCondLst>
                            <p:childTnLst>
                              <p:par>
                                <p:cTn id="58" presetID="11" presetClass="entr" presetSubtype="0" fill="hold" grpId="0" nodeType="afterEffect">
                                  <p:stCondLst>
                                    <p:cond delay="0"/>
                                  </p:stCondLst>
                                  <p:childTnLst>
                                    <p:set>
                                      <p:cBhvr>
                                        <p:cTn id="59" dur="1000">
                                          <p:stCondLst>
                                            <p:cond delay="0"/>
                                          </p:stCondLst>
                                        </p:cTn>
                                        <p:tgtEl>
                                          <p:spTgt spid="19"/>
                                        </p:tgtEl>
                                        <p:attrNameLst>
                                          <p:attrName>style.visibility</p:attrName>
                                        </p:attrNameLst>
                                      </p:cBhvr>
                                      <p:to>
                                        <p:strVal val="visible"/>
                                      </p:to>
                                    </p:set>
                                  </p:childTnLst>
                                </p:cTn>
                              </p:par>
                            </p:childTnLst>
                          </p:cTn>
                        </p:par>
                        <p:par>
                          <p:cTn id="60" fill="hold">
                            <p:stCondLst>
                              <p:cond delay="15000"/>
                            </p:stCondLst>
                            <p:childTnLst>
                              <p:par>
                                <p:cTn id="61" presetID="11" presetClass="entr" presetSubtype="0" fill="hold" grpId="0" nodeType="afterEffect">
                                  <p:stCondLst>
                                    <p:cond delay="0"/>
                                  </p:stCondLst>
                                  <p:childTnLst>
                                    <p:set>
                                      <p:cBhvr>
                                        <p:cTn id="62" dur="1000">
                                          <p:stCondLst>
                                            <p:cond delay="0"/>
                                          </p:stCondLst>
                                        </p:cTn>
                                        <p:tgtEl>
                                          <p:spTgt spid="20"/>
                                        </p:tgtEl>
                                        <p:attrNameLst>
                                          <p:attrName>style.visibility</p:attrName>
                                        </p:attrNameLst>
                                      </p:cBhvr>
                                      <p:to>
                                        <p:strVal val="visible"/>
                                      </p:to>
                                    </p:set>
                                  </p:childTnLst>
                                </p:cTn>
                              </p:par>
                            </p:childTnLst>
                          </p:cTn>
                        </p:par>
                        <p:par>
                          <p:cTn id="63" fill="hold">
                            <p:stCondLst>
                              <p:cond delay="16000"/>
                            </p:stCondLst>
                            <p:childTnLst>
                              <p:par>
                                <p:cTn id="64" presetID="11" presetClass="entr" presetSubtype="0" fill="hold" grpId="0" nodeType="afterEffect">
                                  <p:stCondLst>
                                    <p:cond delay="0"/>
                                  </p:stCondLst>
                                  <p:childTnLst>
                                    <p:set>
                                      <p:cBhvr>
                                        <p:cTn id="65" dur="1000">
                                          <p:stCondLst>
                                            <p:cond delay="0"/>
                                          </p:stCondLst>
                                        </p:cTn>
                                        <p:tgtEl>
                                          <p:spTgt spid="21"/>
                                        </p:tgtEl>
                                        <p:attrNameLst>
                                          <p:attrName>style.visibility</p:attrName>
                                        </p:attrNameLst>
                                      </p:cBhvr>
                                      <p:to>
                                        <p:strVal val="visible"/>
                                      </p:to>
                                    </p:set>
                                  </p:childTnLst>
                                </p:cTn>
                              </p:par>
                            </p:childTnLst>
                          </p:cTn>
                        </p:par>
                        <p:par>
                          <p:cTn id="66" fill="hold">
                            <p:stCondLst>
                              <p:cond delay="17000"/>
                            </p:stCondLst>
                            <p:childTnLst>
                              <p:par>
                                <p:cTn id="67" presetID="11" presetClass="entr" presetSubtype="0" fill="hold" grpId="0" nodeType="afterEffect">
                                  <p:stCondLst>
                                    <p:cond delay="0"/>
                                  </p:stCondLst>
                                  <p:childTnLst>
                                    <p:set>
                                      <p:cBhvr>
                                        <p:cTn id="68" dur="1000">
                                          <p:stCondLst>
                                            <p:cond delay="0"/>
                                          </p:stCondLst>
                                        </p:cTn>
                                        <p:tgtEl>
                                          <p:spTgt spid="22"/>
                                        </p:tgtEl>
                                        <p:attrNameLst>
                                          <p:attrName>style.visibility</p:attrName>
                                        </p:attrNameLst>
                                      </p:cBhvr>
                                      <p:to>
                                        <p:strVal val="visible"/>
                                      </p:to>
                                    </p:set>
                                  </p:childTnLst>
                                </p:cTn>
                              </p:par>
                            </p:childTnLst>
                          </p:cTn>
                        </p:par>
                        <p:par>
                          <p:cTn id="69" fill="hold">
                            <p:stCondLst>
                              <p:cond delay="18000"/>
                            </p:stCondLst>
                            <p:childTnLst>
                              <p:par>
                                <p:cTn id="70" presetID="11" presetClass="entr" presetSubtype="0" fill="hold" grpId="0" nodeType="afterEffect">
                                  <p:stCondLst>
                                    <p:cond delay="0"/>
                                  </p:stCondLst>
                                  <p:childTnLst>
                                    <p:set>
                                      <p:cBhvr>
                                        <p:cTn id="71" dur="1000">
                                          <p:stCondLst>
                                            <p:cond delay="0"/>
                                          </p:stCondLst>
                                        </p:cTn>
                                        <p:tgtEl>
                                          <p:spTgt spid="23"/>
                                        </p:tgtEl>
                                        <p:attrNameLst>
                                          <p:attrName>style.visibility</p:attrName>
                                        </p:attrNameLst>
                                      </p:cBhvr>
                                      <p:to>
                                        <p:strVal val="visible"/>
                                      </p:to>
                                    </p:set>
                                  </p:childTnLst>
                                </p:cTn>
                              </p:par>
                            </p:childTnLst>
                          </p:cTn>
                        </p:par>
                        <p:par>
                          <p:cTn id="72" fill="hold">
                            <p:stCondLst>
                              <p:cond delay="19000"/>
                            </p:stCondLst>
                            <p:childTnLst>
                              <p:par>
                                <p:cTn id="73" presetID="11" presetClass="entr" presetSubtype="0" fill="hold" grpId="0" nodeType="afterEffect">
                                  <p:stCondLst>
                                    <p:cond delay="0"/>
                                  </p:stCondLst>
                                  <p:childTnLst>
                                    <p:set>
                                      <p:cBhvr>
                                        <p:cTn id="74" dur="1000">
                                          <p:stCondLst>
                                            <p:cond delay="0"/>
                                          </p:stCondLst>
                                        </p:cTn>
                                        <p:tgtEl>
                                          <p:spTgt spid="24"/>
                                        </p:tgtEl>
                                        <p:attrNameLst>
                                          <p:attrName>style.visibility</p:attrName>
                                        </p:attrNameLst>
                                      </p:cBhvr>
                                      <p:to>
                                        <p:strVal val="visible"/>
                                      </p:to>
                                    </p:set>
                                  </p:childTnLst>
                                </p:cTn>
                              </p:par>
                            </p:childTnLst>
                          </p:cTn>
                        </p:par>
                        <p:par>
                          <p:cTn id="75" fill="hold">
                            <p:stCondLst>
                              <p:cond delay="20000"/>
                            </p:stCondLst>
                            <p:childTnLst>
                              <p:par>
                                <p:cTn id="76" presetID="11" presetClass="entr" presetSubtype="0" fill="hold" grpId="0" nodeType="afterEffect">
                                  <p:stCondLst>
                                    <p:cond delay="0"/>
                                  </p:stCondLst>
                                  <p:childTnLst>
                                    <p:set>
                                      <p:cBhvr>
                                        <p:cTn id="77" dur="1000">
                                          <p:stCondLst>
                                            <p:cond delay="0"/>
                                          </p:stCondLst>
                                        </p:cTn>
                                        <p:tgtEl>
                                          <p:spTgt spid="25"/>
                                        </p:tgtEl>
                                        <p:attrNameLst>
                                          <p:attrName>style.visibility</p:attrName>
                                        </p:attrNameLst>
                                      </p:cBhvr>
                                      <p:to>
                                        <p:strVal val="visible"/>
                                      </p:to>
                                    </p:set>
                                  </p:childTnLst>
                                </p:cTn>
                              </p:par>
                            </p:childTnLst>
                          </p:cTn>
                        </p:par>
                        <p:par>
                          <p:cTn id="78" fill="hold">
                            <p:stCondLst>
                              <p:cond delay="21000"/>
                            </p:stCondLst>
                            <p:childTnLst>
                              <p:par>
                                <p:cTn id="79" presetID="11" presetClass="entr" presetSubtype="0" fill="hold" grpId="0" nodeType="afterEffect">
                                  <p:stCondLst>
                                    <p:cond delay="0"/>
                                  </p:stCondLst>
                                  <p:childTnLst>
                                    <p:set>
                                      <p:cBhvr>
                                        <p:cTn id="80" dur="1000">
                                          <p:stCondLst>
                                            <p:cond delay="0"/>
                                          </p:stCondLst>
                                        </p:cTn>
                                        <p:tgtEl>
                                          <p:spTgt spid="26"/>
                                        </p:tgtEl>
                                        <p:attrNameLst>
                                          <p:attrName>style.visibility</p:attrName>
                                        </p:attrNameLst>
                                      </p:cBhvr>
                                      <p:to>
                                        <p:strVal val="visible"/>
                                      </p:to>
                                    </p:set>
                                  </p:childTnLst>
                                </p:cTn>
                              </p:par>
                            </p:childTnLst>
                          </p:cTn>
                        </p:par>
                        <p:par>
                          <p:cTn id="81" fill="hold">
                            <p:stCondLst>
                              <p:cond delay="22000"/>
                            </p:stCondLst>
                            <p:childTnLst>
                              <p:par>
                                <p:cTn id="82" presetID="11" presetClass="entr" presetSubtype="0" fill="hold" grpId="0" nodeType="afterEffect">
                                  <p:stCondLst>
                                    <p:cond delay="0"/>
                                  </p:stCondLst>
                                  <p:childTnLst>
                                    <p:set>
                                      <p:cBhvr>
                                        <p:cTn id="83" dur="1000">
                                          <p:stCondLst>
                                            <p:cond delay="0"/>
                                          </p:stCondLst>
                                        </p:cTn>
                                        <p:tgtEl>
                                          <p:spTgt spid="27"/>
                                        </p:tgtEl>
                                        <p:attrNameLst>
                                          <p:attrName>style.visibility</p:attrName>
                                        </p:attrNameLst>
                                      </p:cBhvr>
                                      <p:to>
                                        <p:strVal val="visible"/>
                                      </p:to>
                                    </p:set>
                                  </p:childTnLst>
                                </p:cTn>
                              </p:par>
                            </p:childTnLst>
                          </p:cTn>
                        </p:par>
                        <p:par>
                          <p:cTn id="84" fill="hold">
                            <p:stCondLst>
                              <p:cond delay="23000"/>
                            </p:stCondLst>
                            <p:childTnLst>
                              <p:par>
                                <p:cTn id="85" presetID="11" presetClass="entr" presetSubtype="0" fill="hold" grpId="0" nodeType="afterEffect">
                                  <p:stCondLst>
                                    <p:cond delay="0"/>
                                  </p:stCondLst>
                                  <p:childTnLst>
                                    <p:set>
                                      <p:cBhvr>
                                        <p:cTn id="86" dur="1000">
                                          <p:stCondLst>
                                            <p:cond delay="0"/>
                                          </p:stCondLst>
                                        </p:cTn>
                                        <p:tgtEl>
                                          <p:spTgt spid="28"/>
                                        </p:tgtEl>
                                        <p:attrNameLst>
                                          <p:attrName>style.visibility</p:attrName>
                                        </p:attrNameLst>
                                      </p:cBhvr>
                                      <p:to>
                                        <p:strVal val="visible"/>
                                      </p:to>
                                    </p:set>
                                  </p:childTnLst>
                                </p:cTn>
                              </p:par>
                            </p:childTnLst>
                          </p:cTn>
                        </p:par>
                        <p:par>
                          <p:cTn id="87" fill="hold">
                            <p:stCondLst>
                              <p:cond delay="24000"/>
                            </p:stCondLst>
                            <p:childTnLst>
                              <p:par>
                                <p:cTn id="88" presetID="11" presetClass="entr" presetSubtype="0" fill="hold" grpId="0" nodeType="afterEffect">
                                  <p:stCondLst>
                                    <p:cond delay="0"/>
                                  </p:stCondLst>
                                  <p:childTnLst>
                                    <p:set>
                                      <p:cBhvr>
                                        <p:cTn id="89" dur="1000">
                                          <p:stCondLst>
                                            <p:cond delay="0"/>
                                          </p:stCondLst>
                                        </p:cTn>
                                        <p:tgtEl>
                                          <p:spTgt spid="29"/>
                                        </p:tgtEl>
                                        <p:attrNameLst>
                                          <p:attrName>style.visibility</p:attrName>
                                        </p:attrNameLst>
                                      </p:cBhvr>
                                      <p:to>
                                        <p:strVal val="visible"/>
                                      </p:to>
                                    </p:set>
                                  </p:childTnLst>
                                </p:cTn>
                              </p:par>
                            </p:childTnLst>
                          </p:cTn>
                        </p:par>
                        <p:par>
                          <p:cTn id="90" fill="hold">
                            <p:stCondLst>
                              <p:cond delay="25000"/>
                            </p:stCondLst>
                            <p:childTnLst>
                              <p:par>
                                <p:cTn id="91" presetID="11" presetClass="entr" presetSubtype="0" fill="hold" grpId="0" nodeType="afterEffect">
                                  <p:stCondLst>
                                    <p:cond delay="0"/>
                                  </p:stCondLst>
                                  <p:childTnLst>
                                    <p:set>
                                      <p:cBhvr>
                                        <p:cTn id="92" dur="1000">
                                          <p:stCondLst>
                                            <p:cond delay="0"/>
                                          </p:stCondLst>
                                        </p:cTn>
                                        <p:tgtEl>
                                          <p:spTgt spid="30"/>
                                        </p:tgtEl>
                                        <p:attrNameLst>
                                          <p:attrName>style.visibility</p:attrName>
                                        </p:attrNameLst>
                                      </p:cBhvr>
                                      <p:to>
                                        <p:strVal val="visible"/>
                                      </p:to>
                                    </p:set>
                                  </p:childTnLst>
                                </p:cTn>
                              </p:par>
                            </p:childTnLst>
                          </p:cTn>
                        </p:par>
                        <p:par>
                          <p:cTn id="93" fill="hold">
                            <p:stCondLst>
                              <p:cond delay="26000"/>
                            </p:stCondLst>
                            <p:childTnLst>
                              <p:par>
                                <p:cTn id="94" presetID="11" presetClass="entr" presetSubtype="0" fill="hold" grpId="0" nodeType="afterEffect">
                                  <p:stCondLst>
                                    <p:cond delay="0"/>
                                  </p:stCondLst>
                                  <p:childTnLst>
                                    <p:set>
                                      <p:cBhvr>
                                        <p:cTn id="95" dur="1000">
                                          <p:stCondLst>
                                            <p:cond delay="0"/>
                                          </p:stCondLst>
                                        </p:cTn>
                                        <p:tgtEl>
                                          <p:spTgt spid="31"/>
                                        </p:tgtEl>
                                        <p:attrNameLst>
                                          <p:attrName>style.visibility</p:attrName>
                                        </p:attrNameLst>
                                      </p:cBhvr>
                                      <p:to>
                                        <p:strVal val="visible"/>
                                      </p:to>
                                    </p:set>
                                  </p:childTnLst>
                                </p:cTn>
                              </p:par>
                            </p:childTnLst>
                          </p:cTn>
                        </p:par>
                        <p:par>
                          <p:cTn id="96" fill="hold">
                            <p:stCondLst>
                              <p:cond delay="27000"/>
                            </p:stCondLst>
                            <p:childTnLst>
                              <p:par>
                                <p:cTn id="97" presetID="11" presetClass="entr" presetSubtype="0" fill="hold" grpId="0" nodeType="afterEffect">
                                  <p:stCondLst>
                                    <p:cond delay="0"/>
                                  </p:stCondLst>
                                  <p:childTnLst>
                                    <p:set>
                                      <p:cBhvr>
                                        <p:cTn id="98" dur="1000">
                                          <p:stCondLst>
                                            <p:cond delay="0"/>
                                          </p:stCondLst>
                                        </p:cTn>
                                        <p:tgtEl>
                                          <p:spTgt spid="32"/>
                                        </p:tgtEl>
                                        <p:attrNameLst>
                                          <p:attrName>style.visibility</p:attrName>
                                        </p:attrNameLst>
                                      </p:cBhvr>
                                      <p:to>
                                        <p:strVal val="visible"/>
                                      </p:to>
                                    </p:set>
                                  </p:childTnLst>
                                </p:cTn>
                              </p:par>
                            </p:childTnLst>
                          </p:cTn>
                        </p:par>
                        <p:par>
                          <p:cTn id="99" fill="hold">
                            <p:stCondLst>
                              <p:cond delay="28000"/>
                            </p:stCondLst>
                            <p:childTnLst>
                              <p:par>
                                <p:cTn id="100" presetID="11" presetClass="entr" presetSubtype="0" fill="hold" grpId="0" nodeType="afterEffect">
                                  <p:stCondLst>
                                    <p:cond delay="0"/>
                                  </p:stCondLst>
                                  <p:childTnLst>
                                    <p:set>
                                      <p:cBhvr>
                                        <p:cTn id="101" dur="1000">
                                          <p:stCondLst>
                                            <p:cond delay="0"/>
                                          </p:stCondLst>
                                        </p:cTn>
                                        <p:tgtEl>
                                          <p:spTgt spid="33"/>
                                        </p:tgtEl>
                                        <p:attrNameLst>
                                          <p:attrName>style.visibility</p:attrName>
                                        </p:attrNameLst>
                                      </p:cBhvr>
                                      <p:to>
                                        <p:strVal val="visible"/>
                                      </p:to>
                                    </p:set>
                                  </p:childTnLst>
                                </p:cTn>
                              </p:par>
                            </p:childTnLst>
                          </p:cTn>
                        </p:par>
                        <p:par>
                          <p:cTn id="102" fill="hold">
                            <p:stCondLst>
                              <p:cond delay="29000"/>
                            </p:stCondLst>
                            <p:childTnLst>
                              <p:par>
                                <p:cTn id="103" presetID="11" presetClass="entr" presetSubtype="0" fill="hold" grpId="0" nodeType="afterEffect">
                                  <p:stCondLst>
                                    <p:cond delay="0"/>
                                  </p:stCondLst>
                                  <p:childTnLst>
                                    <p:set>
                                      <p:cBhvr>
                                        <p:cTn id="104" dur="1000">
                                          <p:stCondLst>
                                            <p:cond delay="0"/>
                                          </p:stCondLst>
                                        </p:cTn>
                                        <p:tgtEl>
                                          <p:spTgt spid="34"/>
                                        </p:tgtEl>
                                        <p:attrNameLst>
                                          <p:attrName>style.visibility</p:attrName>
                                        </p:attrNameLst>
                                      </p:cBhvr>
                                      <p:to>
                                        <p:strVal val="visible"/>
                                      </p:to>
                                    </p:set>
                                  </p:childTnLst>
                                </p:cTn>
                              </p:par>
                            </p:childTnLst>
                          </p:cTn>
                        </p:par>
                        <p:par>
                          <p:cTn id="105" fill="hold">
                            <p:stCondLst>
                              <p:cond delay="30000"/>
                            </p:stCondLst>
                            <p:childTnLst>
                              <p:par>
                                <p:cTn id="106" presetID="11" presetClass="entr" presetSubtype="0" fill="hold" grpId="0" nodeType="afterEffect">
                                  <p:stCondLst>
                                    <p:cond delay="0"/>
                                  </p:stCondLst>
                                  <p:childTnLst>
                                    <p:set>
                                      <p:cBhvr>
                                        <p:cTn id="107" dur="1000">
                                          <p:stCondLst>
                                            <p:cond delay="0"/>
                                          </p:stCondLst>
                                        </p:cTn>
                                        <p:tgtEl>
                                          <p:spTgt spid="35"/>
                                        </p:tgtEl>
                                        <p:attrNameLst>
                                          <p:attrName>style.visibility</p:attrName>
                                        </p:attrNameLst>
                                      </p:cBhvr>
                                      <p:to>
                                        <p:strVal val="visible"/>
                                      </p:to>
                                    </p:set>
                                  </p:childTnLst>
                                </p:cTn>
                              </p:par>
                            </p:childTnLst>
                          </p:cTn>
                        </p:par>
                        <p:par>
                          <p:cTn id="108" fill="hold">
                            <p:stCondLst>
                              <p:cond delay="31000"/>
                            </p:stCondLst>
                            <p:childTnLst>
                              <p:par>
                                <p:cTn id="109" presetID="11" presetClass="entr" presetSubtype="0" fill="hold" grpId="0" nodeType="afterEffect">
                                  <p:stCondLst>
                                    <p:cond delay="0"/>
                                  </p:stCondLst>
                                  <p:childTnLst>
                                    <p:set>
                                      <p:cBhvr>
                                        <p:cTn id="110" dur="1000">
                                          <p:stCondLst>
                                            <p:cond delay="0"/>
                                          </p:stCondLst>
                                        </p:cTn>
                                        <p:tgtEl>
                                          <p:spTgt spid="36"/>
                                        </p:tgtEl>
                                        <p:attrNameLst>
                                          <p:attrName>style.visibility</p:attrName>
                                        </p:attrNameLst>
                                      </p:cBhvr>
                                      <p:to>
                                        <p:strVal val="visible"/>
                                      </p:to>
                                    </p:set>
                                  </p:childTnLst>
                                </p:cTn>
                              </p:par>
                            </p:childTnLst>
                          </p:cTn>
                        </p:par>
                        <p:par>
                          <p:cTn id="111" fill="hold">
                            <p:stCondLst>
                              <p:cond delay="32000"/>
                            </p:stCondLst>
                            <p:childTnLst>
                              <p:par>
                                <p:cTn id="112" presetID="11" presetClass="entr" presetSubtype="0" fill="hold" grpId="0" nodeType="afterEffect">
                                  <p:stCondLst>
                                    <p:cond delay="0"/>
                                  </p:stCondLst>
                                  <p:childTnLst>
                                    <p:set>
                                      <p:cBhvr>
                                        <p:cTn id="113" dur="1000">
                                          <p:stCondLst>
                                            <p:cond delay="0"/>
                                          </p:stCondLst>
                                        </p:cTn>
                                        <p:tgtEl>
                                          <p:spTgt spid="37"/>
                                        </p:tgtEl>
                                        <p:attrNameLst>
                                          <p:attrName>style.visibility</p:attrName>
                                        </p:attrNameLst>
                                      </p:cBhvr>
                                      <p:to>
                                        <p:strVal val="visible"/>
                                      </p:to>
                                    </p:set>
                                  </p:childTnLst>
                                </p:cTn>
                              </p:par>
                            </p:childTnLst>
                          </p:cTn>
                        </p:par>
                        <p:par>
                          <p:cTn id="114" fill="hold">
                            <p:stCondLst>
                              <p:cond delay="33000"/>
                            </p:stCondLst>
                            <p:childTnLst>
                              <p:par>
                                <p:cTn id="115" presetID="11" presetClass="entr" presetSubtype="0" fill="hold" grpId="0" nodeType="afterEffect">
                                  <p:stCondLst>
                                    <p:cond delay="0"/>
                                  </p:stCondLst>
                                  <p:childTnLst>
                                    <p:set>
                                      <p:cBhvr>
                                        <p:cTn id="116" dur="1000">
                                          <p:stCondLst>
                                            <p:cond delay="0"/>
                                          </p:stCondLst>
                                        </p:cTn>
                                        <p:tgtEl>
                                          <p:spTgt spid="38"/>
                                        </p:tgtEl>
                                        <p:attrNameLst>
                                          <p:attrName>style.visibility</p:attrName>
                                        </p:attrNameLst>
                                      </p:cBhvr>
                                      <p:to>
                                        <p:strVal val="visible"/>
                                      </p:to>
                                    </p:set>
                                  </p:childTnLst>
                                </p:cTn>
                              </p:par>
                            </p:childTnLst>
                          </p:cTn>
                        </p:par>
                        <p:par>
                          <p:cTn id="117" fill="hold">
                            <p:stCondLst>
                              <p:cond delay="34000"/>
                            </p:stCondLst>
                            <p:childTnLst>
                              <p:par>
                                <p:cTn id="118" presetID="11" presetClass="entr" presetSubtype="0" fill="hold" grpId="0" nodeType="afterEffect">
                                  <p:stCondLst>
                                    <p:cond delay="0"/>
                                  </p:stCondLst>
                                  <p:childTnLst>
                                    <p:set>
                                      <p:cBhvr>
                                        <p:cTn id="119" dur="1000">
                                          <p:stCondLst>
                                            <p:cond delay="0"/>
                                          </p:stCondLst>
                                        </p:cTn>
                                        <p:tgtEl>
                                          <p:spTgt spid="39"/>
                                        </p:tgtEl>
                                        <p:attrNameLst>
                                          <p:attrName>style.visibility</p:attrName>
                                        </p:attrNameLst>
                                      </p:cBhvr>
                                      <p:to>
                                        <p:strVal val="visible"/>
                                      </p:to>
                                    </p:set>
                                  </p:childTnLst>
                                </p:cTn>
                              </p:par>
                            </p:childTnLst>
                          </p:cTn>
                        </p:par>
                        <p:par>
                          <p:cTn id="120" fill="hold">
                            <p:stCondLst>
                              <p:cond delay="35000"/>
                            </p:stCondLst>
                            <p:childTnLst>
                              <p:par>
                                <p:cTn id="121" presetID="11" presetClass="entr" presetSubtype="0" fill="hold" grpId="0" nodeType="afterEffect">
                                  <p:stCondLst>
                                    <p:cond delay="0"/>
                                  </p:stCondLst>
                                  <p:childTnLst>
                                    <p:set>
                                      <p:cBhvr>
                                        <p:cTn id="122" dur="1000">
                                          <p:stCondLst>
                                            <p:cond delay="0"/>
                                          </p:stCondLst>
                                        </p:cTn>
                                        <p:tgtEl>
                                          <p:spTgt spid="40"/>
                                        </p:tgtEl>
                                        <p:attrNameLst>
                                          <p:attrName>style.visibility</p:attrName>
                                        </p:attrNameLst>
                                      </p:cBhvr>
                                      <p:to>
                                        <p:strVal val="visible"/>
                                      </p:to>
                                    </p:set>
                                  </p:childTnLst>
                                </p:cTn>
                              </p:par>
                            </p:childTnLst>
                          </p:cTn>
                        </p:par>
                        <p:par>
                          <p:cTn id="123" fill="hold">
                            <p:stCondLst>
                              <p:cond delay="36000"/>
                            </p:stCondLst>
                            <p:childTnLst>
                              <p:par>
                                <p:cTn id="124" presetID="11" presetClass="entr" presetSubtype="0" fill="hold" grpId="0" nodeType="afterEffect">
                                  <p:stCondLst>
                                    <p:cond delay="0"/>
                                  </p:stCondLst>
                                  <p:childTnLst>
                                    <p:set>
                                      <p:cBhvr>
                                        <p:cTn id="125" dur="1000">
                                          <p:stCondLst>
                                            <p:cond delay="0"/>
                                          </p:stCondLst>
                                        </p:cTn>
                                        <p:tgtEl>
                                          <p:spTgt spid="41"/>
                                        </p:tgtEl>
                                        <p:attrNameLst>
                                          <p:attrName>style.visibility</p:attrName>
                                        </p:attrNameLst>
                                      </p:cBhvr>
                                      <p:to>
                                        <p:strVal val="visible"/>
                                      </p:to>
                                    </p:set>
                                  </p:childTnLst>
                                </p:cTn>
                              </p:par>
                            </p:childTnLst>
                          </p:cTn>
                        </p:par>
                        <p:par>
                          <p:cTn id="126" fill="hold">
                            <p:stCondLst>
                              <p:cond delay="37000"/>
                            </p:stCondLst>
                            <p:childTnLst>
                              <p:par>
                                <p:cTn id="127" presetID="11" presetClass="entr" presetSubtype="0" fill="hold" grpId="0" nodeType="afterEffect">
                                  <p:stCondLst>
                                    <p:cond delay="0"/>
                                  </p:stCondLst>
                                  <p:childTnLst>
                                    <p:set>
                                      <p:cBhvr>
                                        <p:cTn id="128" dur="1000">
                                          <p:stCondLst>
                                            <p:cond delay="0"/>
                                          </p:stCondLst>
                                        </p:cTn>
                                        <p:tgtEl>
                                          <p:spTgt spid="42"/>
                                        </p:tgtEl>
                                        <p:attrNameLst>
                                          <p:attrName>style.visibility</p:attrName>
                                        </p:attrNameLst>
                                      </p:cBhvr>
                                      <p:to>
                                        <p:strVal val="visible"/>
                                      </p:to>
                                    </p:set>
                                  </p:childTnLst>
                                </p:cTn>
                              </p:par>
                            </p:childTnLst>
                          </p:cTn>
                        </p:par>
                        <p:par>
                          <p:cTn id="129" fill="hold">
                            <p:stCondLst>
                              <p:cond delay="38000"/>
                            </p:stCondLst>
                            <p:childTnLst>
                              <p:par>
                                <p:cTn id="130" presetID="11" presetClass="entr" presetSubtype="0" fill="hold" grpId="0" nodeType="afterEffect">
                                  <p:stCondLst>
                                    <p:cond delay="0"/>
                                  </p:stCondLst>
                                  <p:childTnLst>
                                    <p:set>
                                      <p:cBhvr>
                                        <p:cTn id="131" dur="1000">
                                          <p:stCondLst>
                                            <p:cond delay="0"/>
                                          </p:stCondLst>
                                        </p:cTn>
                                        <p:tgtEl>
                                          <p:spTgt spid="43"/>
                                        </p:tgtEl>
                                        <p:attrNameLst>
                                          <p:attrName>style.visibility</p:attrName>
                                        </p:attrNameLst>
                                      </p:cBhvr>
                                      <p:to>
                                        <p:strVal val="visible"/>
                                      </p:to>
                                    </p:set>
                                  </p:childTnLst>
                                </p:cTn>
                              </p:par>
                            </p:childTnLst>
                          </p:cTn>
                        </p:par>
                        <p:par>
                          <p:cTn id="132" fill="hold">
                            <p:stCondLst>
                              <p:cond delay="39000"/>
                            </p:stCondLst>
                            <p:childTnLst>
                              <p:par>
                                <p:cTn id="133" presetID="11" presetClass="entr" presetSubtype="0" fill="hold" grpId="0" nodeType="afterEffect">
                                  <p:stCondLst>
                                    <p:cond delay="0"/>
                                  </p:stCondLst>
                                  <p:childTnLst>
                                    <p:set>
                                      <p:cBhvr>
                                        <p:cTn id="134" dur="1000">
                                          <p:stCondLst>
                                            <p:cond delay="0"/>
                                          </p:stCondLst>
                                        </p:cTn>
                                        <p:tgtEl>
                                          <p:spTgt spid="44"/>
                                        </p:tgtEl>
                                        <p:attrNameLst>
                                          <p:attrName>style.visibility</p:attrName>
                                        </p:attrNameLst>
                                      </p:cBhvr>
                                      <p:to>
                                        <p:strVal val="visible"/>
                                      </p:to>
                                    </p:set>
                                  </p:childTnLst>
                                </p:cTn>
                              </p:par>
                            </p:childTnLst>
                          </p:cTn>
                        </p:par>
                        <p:par>
                          <p:cTn id="135" fill="hold">
                            <p:stCondLst>
                              <p:cond delay="40000"/>
                            </p:stCondLst>
                            <p:childTnLst>
                              <p:par>
                                <p:cTn id="136" presetID="11" presetClass="entr" presetSubtype="0" fill="hold" grpId="0" nodeType="afterEffect">
                                  <p:stCondLst>
                                    <p:cond delay="0"/>
                                  </p:stCondLst>
                                  <p:childTnLst>
                                    <p:set>
                                      <p:cBhvr>
                                        <p:cTn id="137" dur="1000">
                                          <p:stCondLst>
                                            <p:cond delay="0"/>
                                          </p:stCondLst>
                                        </p:cTn>
                                        <p:tgtEl>
                                          <p:spTgt spid="45"/>
                                        </p:tgtEl>
                                        <p:attrNameLst>
                                          <p:attrName>style.visibility</p:attrName>
                                        </p:attrNameLst>
                                      </p:cBhvr>
                                      <p:to>
                                        <p:strVal val="visible"/>
                                      </p:to>
                                    </p:set>
                                  </p:childTnLst>
                                </p:cTn>
                              </p:par>
                            </p:childTnLst>
                          </p:cTn>
                        </p:par>
                        <p:par>
                          <p:cTn id="138" fill="hold">
                            <p:stCondLst>
                              <p:cond delay="41000"/>
                            </p:stCondLst>
                            <p:childTnLst>
                              <p:par>
                                <p:cTn id="139" presetID="11" presetClass="entr" presetSubtype="0" fill="hold" grpId="0" nodeType="afterEffect">
                                  <p:stCondLst>
                                    <p:cond delay="0"/>
                                  </p:stCondLst>
                                  <p:childTnLst>
                                    <p:set>
                                      <p:cBhvr>
                                        <p:cTn id="140" dur="1000">
                                          <p:stCondLst>
                                            <p:cond delay="0"/>
                                          </p:stCondLst>
                                        </p:cTn>
                                        <p:tgtEl>
                                          <p:spTgt spid="46"/>
                                        </p:tgtEl>
                                        <p:attrNameLst>
                                          <p:attrName>style.visibility</p:attrName>
                                        </p:attrNameLst>
                                      </p:cBhvr>
                                      <p:to>
                                        <p:strVal val="visible"/>
                                      </p:to>
                                    </p:set>
                                  </p:childTnLst>
                                </p:cTn>
                              </p:par>
                            </p:childTnLst>
                          </p:cTn>
                        </p:par>
                        <p:par>
                          <p:cTn id="141" fill="hold">
                            <p:stCondLst>
                              <p:cond delay="42000"/>
                            </p:stCondLst>
                            <p:childTnLst>
                              <p:par>
                                <p:cTn id="142" presetID="11" presetClass="entr" presetSubtype="0" fill="hold" grpId="0" nodeType="afterEffect">
                                  <p:stCondLst>
                                    <p:cond delay="0"/>
                                  </p:stCondLst>
                                  <p:childTnLst>
                                    <p:set>
                                      <p:cBhvr>
                                        <p:cTn id="143" dur="1000">
                                          <p:stCondLst>
                                            <p:cond delay="0"/>
                                          </p:stCondLst>
                                        </p:cTn>
                                        <p:tgtEl>
                                          <p:spTgt spid="47"/>
                                        </p:tgtEl>
                                        <p:attrNameLst>
                                          <p:attrName>style.visibility</p:attrName>
                                        </p:attrNameLst>
                                      </p:cBhvr>
                                      <p:to>
                                        <p:strVal val="visible"/>
                                      </p:to>
                                    </p:set>
                                  </p:childTnLst>
                                </p:cTn>
                              </p:par>
                            </p:childTnLst>
                          </p:cTn>
                        </p:par>
                        <p:par>
                          <p:cTn id="144" fill="hold">
                            <p:stCondLst>
                              <p:cond delay="43000"/>
                            </p:stCondLst>
                            <p:childTnLst>
                              <p:par>
                                <p:cTn id="145" presetID="11" presetClass="entr" presetSubtype="0" fill="hold" grpId="0" nodeType="afterEffect">
                                  <p:stCondLst>
                                    <p:cond delay="0"/>
                                  </p:stCondLst>
                                  <p:childTnLst>
                                    <p:set>
                                      <p:cBhvr>
                                        <p:cTn id="146" dur="1000">
                                          <p:stCondLst>
                                            <p:cond delay="0"/>
                                          </p:stCondLst>
                                        </p:cTn>
                                        <p:tgtEl>
                                          <p:spTgt spid="48"/>
                                        </p:tgtEl>
                                        <p:attrNameLst>
                                          <p:attrName>style.visibility</p:attrName>
                                        </p:attrNameLst>
                                      </p:cBhvr>
                                      <p:to>
                                        <p:strVal val="visible"/>
                                      </p:to>
                                    </p:set>
                                  </p:childTnLst>
                                </p:cTn>
                              </p:par>
                            </p:childTnLst>
                          </p:cTn>
                        </p:par>
                        <p:par>
                          <p:cTn id="147" fill="hold">
                            <p:stCondLst>
                              <p:cond delay="44000"/>
                            </p:stCondLst>
                            <p:childTnLst>
                              <p:par>
                                <p:cTn id="148" presetID="11" presetClass="entr" presetSubtype="0" fill="hold" grpId="0" nodeType="afterEffect">
                                  <p:stCondLst>
                                    <p:cond delay="0"/>
                                  </p:stCondLst>
                                  <p:childTnLst>
                                    <p:set>
                                      <p:cBhvr>
                                        <p:cTn id="149" dur="1000">
                                          <p:stCondLst>
                                            <p:cond delay="0"/>
                                          </p:stCondLst>
                                        </p:cTn>
                                        <p:tgtEl>
                                          <p:spTgt spid="49"/>
                                        </p:tgtEl>
                                        <p:attrNameLst>
                                          <p:attrName>style.visibility</p:attrName>
                                        </p:attrNameLst>
                                      </p:cBhvr>
                                      <p:to>
                                        <p:strVal val="visible"/>
                                      </p:to>
                                    </p:set>
                                  </p:childTnLst>
                                </p:cTn>
                              </p:par>
                            </p:childTnLst>
                          </p:cTn>
                        </p:par>
                        <p:par>
                          <p:cTn id="150" fill="hold">
                            <p:stCondLst>
                              <p:cond delay="45000"/>
                            </p:stCondLst>
                            <p:childTnLst>
                              <p:par>
                                <p:cTn id="151" presetID="11" presetClass="entr" presetSubtype="0" fill="hold" grpId="0" nodeType="afterEffect">
                                  <p:stCondLst>
                                    <p:cond delay="0"/>
                                  </p:stCondLst>
                                  <p:childTnLst>
                                    <p:set>
                                      <p:cBhvr>
                                        <p:cTn id="152" dur="1000">
                                          <p:stCondLst>
                                            <p:cond delay="0"/>
                                          </p:stCondLst>
                                        </p:cTn>
                                        <p:tgtEl>
                                          <p:spTgt spid="50"/>
                                        </p:tgtEl>
                                        <p:attrNameLst>
                                          <p:attrName>style.visibility</p:attrName>
                                        </p:attrNameLst>
                                      </p:cBhvr>
                                      <p:to>
                                        <p:strVal val="visible"/>
                                      </p:to>
                                    </p:set>
                                  </p:childTnLst>
                                </p:cTn>
                              </p:par>
                            </p:childTnLst>
                          </p:cTn>
                        </p:par>
                        <p:par>
                          <p:cTn id="153" fill="hold">
                            <p:stCondLst>
                              <p:cond delay="46000"/>
                            </p:stCondLst>
                            <p:childTnLst>
                              <p:par>
                                <p:cTn id="154" presetID="11" presetClass="entr" presetSubtype="0" fill="hold" grpId="0" nodeType="afterEffect">
                                  <p:stCondLst>
                                    <p:cond delay="0"/>
                                  </p:stCondLst>
                                  <p:childTnLst>
                                    <p:set>
                                      <p:cBhvr>
                                        <p:cTn id="155" dur="1000">
                                          <p:stCondLst>
                                            <p:cond delay="0"/>
                                          </p:stCondLst>
                                        </p:cTn>
                                        <p:tgtEl>
                                          <p:spTgt spid="51"/>
                                        </p:tgtEl>
                                        <p:attrNameLst>
                                          <p:attrName>style.visibility</p:attrName>
                                        </p:attrNameLst>
                                      </p:cBhvr>
                                      <p:to>
                                        <p:strVal val="visible"/>
                                      </p:to>
                                    </p:set>
                                  </p:childTnLst>
                                </p:cTn>
                              </p:par>
                            </p:childTnLst>
                          </p:cTn>
                        </p:par>
                        <p:par>
                          <p:cTn id="156" fill="hold">
                            <p:stCondLst>
                              <p:cond delay="47000"/>
                            </p:stCondLst>
                            <p:childTnLst>
                              <p:par>
                                <p:cTn id="157" presetID="11" presetClass="entr" presetSubtype="0" fill="hold" grpId="0" nodeType="afterEffect">
                                  <p:stCondLst>
                                    <p:cond delay="0"/>
                                  </p:stCondLst>
                                  <p:childTnLst>
                                    <p:set>
                                      <p:cBhvr>
                                        <p:cTn id="158" dur="1000">
                                          <p:stCondLst>
                                            <p:cond delay="0"/>
                                          </p:stCondLst>
                                        </p:cTn>
                                        <p:tgtEl>
                                          <p:spTgt spid="52"/>
                                        </p:tgtEl>
                                        <p:attrNameLst>
                                          <p:attrName>style.visibility</p:attrName>
                                        </p:attrNameLst>
                                      </p:cBhvr>
                                      <p:to>
                                        <p:strVal val="visible"/>
                                      </p:to>
                                    </p:set>
                                  </p:childTnLst>
                                </p:cTn>
                              </p:par>
                            </p:childTnLst>
                          </p:cTn>
                        </p:par>
                        <p:par>
                          <p:cTn id="159" fill="hold">
                            <p:stCondLst>
                              <p:cond delay="48000"/>
                            </p:stCondLst>
                            <p:childTnLst>
                              <p:par>
                                <p:cTn id="160" presetID="11" presetClass="entr" presetSubtype="0" fill="hold" grpId="0" nodeType="afterEffect">
                                  <p:stCondLst>
                                    <p:cond delay="0"/>
                                  </p:stCondLst>
                                  <p:childTnLst>
                                    <p:set>
                                      <p:cBhvr>
                                        <p:cTn id="161" dur="1000">
                                          <p:stCondLst>
                                            <p:cond delay="0"/>
                                          </p:stCondLst>
                                        </p:cTn>
                                        <p:tgtEl>
                                          <p:spTgt spid="53"/>
                                        </p:tgtEl>
                                        <p:attrNameLst>
                                          <p:attrName>style.visibility</p:attrName>
                                        </p:attrNameLst>
                                      </p:cBhvr>
                                      <p:to>
                                        <p:strVal val="visible"/>
                                      </p:to>
                                    </p:set>
                                  </p:childTnLst>
                                </p:cTn>
                              </p:par>
                            </p:childTnLst>
                          </p:cTn>
                        </p:par>
                        <p:par>
                          <p:cTn id="162" fill="hold">
                            <p:stCondLst>
                              <p:cond delay="49000"/>
                            </p:stCondLst>
                            <p:childTnLst>
                              <p:par>
                                <p:cTn id="163" presetID="11" presetClass="entr" presetSubtype="0" fill="hold" grpId="0" nodeType="afterEffect">
                                  <p:stCondLst>
                                    <p:cond delay="0"/>
                                  </p:stCondLst>
                                  <p:childTnLst>
                                    <p:set>
                                      <p:cBhvr>
                                        <p:cTn id="164" dur="1000">
                                          <p:stCondLst>
                                            <p:cond delay="0"/>
                                          </p:stCondLst>
                                        </p:cTn>
                                        <p:tgtEl>
                                          <p:spTgt spid="54"/>
                                        </p:tgtEl>
                                        <p:attrNameLst>
                                          <p:attrName>style.visibility</p:attrName>
                                        </p:attrNameLst>
                                      </p:cBhvr>
                                      <p:to>
                                        <p:strVal val="visible"/>
                                      </p:to>
                                    </p:set>
                                  </p:childTnLst>
                                </p:cTn>
                              </p:par>
                            </p:childTnLst>
                          </p:cTn>
                        </p:par>
                        <p:par>
                          <p:cTn id="165" fill="hold">
                            <p:stCondLst>
                              <p:cond delay="50000"/>
                            </p:stCondLst>
                            <p:childTnLst>
                              <p:par>
                                <p:cTn id="166" presetID="11" presetClass="entr" presetSubtype="0" fill="hold" grpId="0" nodeType="afterEffect">
                                  <p:stCondLst>
                                    <p:cond delay="0"/>
                                  </p:stCondLst>
                                  <p:childTnLst>
                                    <p:set>
                                      <p:cBhvr>
                                        <p:cTn id="167" dur="1000">
                                          <p:stCondLst>
                                            <p:cond delay="0"/>
                                          </p:stCondLst>
                                        </p:cTn>
                                        <p:tgtEl>
                                          <p:spTgt spid="55"/>
                                        </p:tgtEl>
                                        <p:attrNameLst>
                                          <p:attrName>style.visibility</p:attrName>
                                        </p:attrNameLst>
                                      </p:cBhvr>
                                      <p:to>
                                        <p:strVal val="visible"/>
                                      </p:to>
                                    </p:set>
                                  </p:childTnLst>
                                </p:cTn>
                              </p:par>
                            </p:childTnLst>
                          </p:cTn>
                        </p:par>
                        <p:par>
                          <p:cTn id="168" fill="hold">
                            <p:stCondLst>
                              <p:cond delay="51000"/>
                            </p:stCondLst>
                            <p:childTnLst>
                              <p:par>
                                <p:cTn id="169" presetID="11" presetClass="entr" presetSubtype="0" fill="hold" grpId="0" nodeType="afterEffect">
                                  <p:stCondLst>
                                    <p:cond delay="0"/>
                                  </p:stCondLst>
                                  <p:childTnLst>
                                    <p:set>
                                      <p:cBhvr>
                                        <p:cTn id="170" dur="1000">
                                          <p:stCondLst>
                                            <p:cond delay="0"/>
                                          </p:stCondLst>
                                        </p:cTn>
                                        <p:tgtEl>
                                          <p:spTgt spid="56"/>
                                        </p:tgtEl>
                                        <p:attrNameLst>
                                          <p:attrName>style.visibility</p:attrName>
                                        </p:attrNameLst>
                                      </p:cBhvr>
                                      <p:to>
                                        <p:strVal val="visible"/>
                                      </p:to>
                                    </p:set>
                                  </p:childTnLst>
                                </p:cTn>
                              </p:par>
                            </p:childTnLst>
                          </p:cTn>
                        </p:par>
                        <p:par>
                          <p:cTn id="171" fill="hold">
                            <p:stCondLst>
                              <p:cond delay="52000"/>
                            </p:stCondLst>
                            <p:childTnLst>
                              <p:par>
                                <p:cTn id="172" presetID="11" presetClass="entr" presetSubtype="0" fill="hold" grpId="0" nodeType="afterEffect">
                                  <p:stCondLst>
                                    <p:cond delay="0"/>
                                  </p:stCondLst>
                                  <p:childTnLst>
                                    <p:set>
                                      <p:cBhvr>
                                        <p:cTn id="173" dur="1000">
                                          <p:stCondLst>
                                            <p:cond delay="0"/>
                                          </p:stCondLst>
                                        </p:cTn>
                                        <p:tgtEl>
                                          <p:spTgt spid="57"/>
                                        </p:tgtEl>
                                        <p:attrNameLst>
                                          <p:attrName>style.visibility</p:attrName>
                                        </p:attrNameLst>
                                      </p:cBhvr>
                                      <p:to>
                                        <p:strVal val="visible"/>
                                      </p:to>
                                    </p:set>
                                  </p:childTnLst>
                                </p:cTn>
                              </p:par>
                            </p:childTnLst>
                          </p:cTn>
                        </p:par>
                        <p:par>
                          <p:cTn id="174" fill="hold">
                            <p:stCondLst>
                              <p:cond delay="53000"/>
                            </p:stCondLst>
                            <p:childTnLst>
                              <p:par>
                                <p:cTn id="175" presetID="11" presetClass="entr" presetSubtype="0" fill="hold" grpId="0" nodeType="afterEffect">
                                  <p:stCondLst>
                                    <p:cond delay="0"/>
                                  </p:stCondLst>
                                  <p:childTnLst>
                                    <p:set>
                                      <p:cBhvr>
                                        <p:cTn id="176" dur="1000">
                                          <p:stCondLst>
                                            <p:cond delay="0"/>
                                          </p:stCondLst>
                                        </p:cTn>
                                        <p:tgtEl>
                                          <p:spTgt spid="58"/>
                                        </p:tgtEl>
                                        <p:attrNameLst>
                                          <p:attrName>style.visibility</p:attrName>
                                        </p:attrNameLst>
                                      </p:cBhvr>
                                      <p:to>
                                        <p:strVal val="visible"/>
                                      </p:to>
                                    </p:set>
                                  </p:childTnLst>
                                </p:cTn>
                              </p:par>
                            </p:childTnLst>
                          </p:cTn>
                        </p:par>
                        <p:par>
                          <p:cTn id="177" fill="hold">
                            <p:stCondLst>
                              <p:cond delay="54000"/>
                            </p:stCondLst>
                            <p:childTnLst>
                              <p:par>
                                <p:cTn id="178" presetID="11" presetClass="entr" presetSubtype="0" fill="hold" grpId="0" nodeType="afterEffect">
                                  <p:stCondLst>
                                    <p:cond delay="0"/>
                                  </p:stCondLst>
                                  <p:childTnLst>
                                    <p:set>
                                      <p:cBhvr>
                                        <p:cTn id="179" dur="1000">
                                          <p:stCondLst>
                                            <p:cond delay="0"/>
                                          </p:stCondLst>
                                        </p:cTn>
                                        <p:tgtEl>
                                          <p:spTgt spid="59"/>
                                        </p:tgtEl>
                                        <p:attrNameLst>
                                          <p:attrName>style.visibility</p:attrName>
                                        </p:attrNameLst>
                                      </p:cBhvr>
                                      <p:to>
                                        <p:strVal val="visible"/>
                                      </p:to>
                                    </p:set>
                                  </p:childTnLst>
                                </p:cTn>
                              </p:par>
                            </p:childTnLst>
                          </p:cTn>
                        </p:par>
                        <p:par>
                          <p:cTn id="180" fill="hold">
                            <p:stCondLst>
                              <p:cond delay="55000"/>
                            </p:stCondLst>
                            <p:childTnLst>
                              <p:par>
                                <p:cTn id="181" presetID="11" presetClass="entr" presetSubtype="0" fill="hold" grpId="0" nodeType="afterEffect">
                                  <p:stCondLst>
                                    <p:cond delay="0"/>
                                  </p:stCondLst>
                                  <p:childTnLst>
                                    <p:set>
                                      <p:cBhvr>
                                        <p:cTn id="182" dur="1000">
                                          <p:stCondLst>
                                            <p:cond delay="0"/>
                                          </p:stCondLst>
                                        </p:cTn>
                                        <p:tgtEl>
                                          <p:spTgt spid="60"/>
                                        </p:tgtEl>
                                        <p:attrNameLst>
                                          <p:attrName>style.visibility</p:attrName>
                                        </p:attrNameLst>
                                      </p:cBhvr>
                                      <p:to>
                                        <p:strVal val="visible"/>
                                      </p:to>
                                    </p:set>
                                  </p:childTnLst>
                                </p:cTn>
                              </p:par>
                            </p:childTnLst>
                          </p:cTn>
                        </p:par>
                        <p:par>
                          <p:cTn id="183" fill="hold">
                            <p:stCondLst>
                              <p:cond delay="56000"/>
                            </p:stCondLst>
                            <p:childTnLst>
                              <p:par>
                                <p:cTn id="184" presetID="11" presetClass="entr" presetSubtype="0" fill="hold" grpId="0" nodeType="afterEffect">
                                  <p:stCondLst>
                                    <p:cond delay="0"/>
                                  </p:stCondLst>
                                  <p:childTnLst>
                                    <p:set>
                                      <p:cBhvr>
                                        <p:cTn id="185" dur="1000">
                                          <p:stCondLst>
                                            <p:cond delay="0"/>
                                          </p:stCondLst>
                                        </p:cTn>
                                        <p:tgtEl>
                                          <p:spTgt spid="61"/>
                                        </p:tgtEl>
                                        <p:attrNameLst>
                                          <p:attrName>style.visibility</p:attrName>
                                        </p:attrNameLst>
                                      </p:cBhvr>
                                      <p:to>
                                        <p:strVal val="visible"/>
                                      </p:to>
                                    </p:set>
                                  </p:childTnLst>
                                </p:cTn>
                              </p:par>
                            </p:childTnLst>
                          </p:cTn>
                        </p:par>
                        <p:par>
                          <p:cTn id="186" fill="hold">
                            <p:stCondLst>
                              <p:cond delay="57000"/>
                            </p:stCondLst>
                            <p:childTnLst>
                              <p:par>
                                <p:cTn id="187" presetID="11" presetClass="entr" presetSubtype="0" fill="hold" grpId="0" nodeType="afterEffect">
                                  <p:stCondLst>
                                    <p:cond delay="0"/>
                                  </p:stCondLst>
                                  <p:childTnLst>
                                    <p:set>
                                      <p:cBhvr>
                                        <p:cTn id="188" dur="1000">
                                          <p:stCondLst>
                                            <p:cond delay="0"/>
                                          </p:stCondLst>
                                        </p:cTn>
                                        <p:tgtEl>
                                          <p:spTgt spid="62"/>
                                        </p:tgtEl>
                                        <p:attrNameLst>
                                          <p:attrName>style.visibility</p:attrName>
                                        </p:attrNameLst>
                                      </p:cBhvr>
                                      <p:to>
                                        <p:strVal val="visible"/>
                                      </p:to>
                                    </p:set>
                                  </p:childTnLst>
                                </p:cTn>
                              </p:par>
                            </p:childTnLst>
                          </p:cTn>
                        </p:par>
                        <p:par>
                          <p:cTn id="189" fill="hold">
                            <p:stCondLst>
                              <p:cond delay="58000"/>
                            </p:stCondLst>
                            <p:childTnLst>
                              <p:par>
                                <p:cTn id="190" presetID="11" presetClass="entr" presetSubtype="0" fill="hold" grpId="0" nodeType="afterEffect">
                                  <p:stCondLst>
                                    <p:cond delay="0"/>
                                  </p:stCondLst>
                                  <p:childTnLst>
                                    <p:set>
                                      <p:cBhvr>
                                        <p:cTn id="191" dur="1000">
                                          <p:stCondLst>
                                            <p:cond delay="0"/>
                                          </p:stCondLst>
                                        </p:cTn>
                                        <p:tgtEl>
                                          <p:spTgt spid="63"/>
                                        </p:tgtEl>
                                        <p:attrNameLst>
                                          <p:attrName>style.visibility</p:attrName>
                                        </p:attrNameLst>
                                      </p:cBhvr>
                                      <p:to>
                                        <p:strVal val="visible"/>
                                      </p:to>
                                    </p:set>
                                  </p:childTnLst>
                                </p:cTn>
                              </p:par>
                            </p:childTnLst>
                          </p:cTn>
                        </p:par>
                        <p:par>
                          <p:cTn id="192" fill="hold">
                            <p:stCondLst>
                              <p:cond delay="59000"/>
                            </p:stCondLst>
                            <p:childTnLst>
                              <p:par>
                                <p:cTn id="193" presetID="11" presetClass="entr" presetSubtype="0" fill="hold" grpId="0" nodeType="afterEffect">
                                  <p:stCondLst>
                                    <p:cond delay="0"/>
                                  </p:stCondLst>
                                  <p:childTnLst>
                                    <p:set>
                                      <p:cBhvr>
                                        <p:cTn id="194" dur="1000">
                                          <p:stCondLst>
                                            <p:cond delay="0"/>
                                          </p:stCondLst>
                                        </p:cTn>
                                        <p:tgtEl>
                                          <p:spTgt spid="64"/>
                                        </p:tgtEl>
                                        <p:attrNameLst>
                                          <p:attrName>style.visibility</p:attrName>
                                        </p:attrNameLst>
                                      </p:cBhvr>
                                      <p:to>
                                        <p:strVal val="visible"/>
                                      </p:to>
                                    </p:set>
                                  </p:childTnLst>
                                </p:cTn>
                              </p:par>
                            </p:childTnLst>
                          </p:cTn>
                        </p:par>
                        <p:par>
                          <p:cTn id="195" fill="hold">
                            <p:stCondLst>
                              <p:cond delay="60000"/>
                            </p:stCondLst>
                            <p:childTnLst>
                              <p:par>
                                <p:cTn id="196" presetID="11" presetClass="entr" presetSubtype="0" fill="hold" grpId="0" nodeType="afterEffect">
                                  <p:stCondLst>
                                    <p:cond delay="0"/>
                                  </p:stCondLst>
                                  <p:childTnLst>
                                    <p:set>
                                      <p:cBhvr>
                                        <p:cTn id="197" dur="1000">
                                          <p:stCondLst>
                                            <p:cond delay="0"/>
                                          </p:stCondLst>
                                        </p:cTn>
                                        <p:tgtEl>
                                          <p:spTgt spid="65"/>
                                        </p:tgtEl>
                                        <p:attrNameLst>
                                          <p:attrName>style.visibility</p:attrName>
                                        </p:attrNameLst>
                                      </p:cBhvr>
                                      <p:to>
                                        <p:strVal val="visible"/>
                                      </p:to>
                                    </p:set>
                                  </p:childTnLst>
                                </p:cTn>
                              </p:par>
                            </p:childTnLst>
                          </p:cTn>
                        </p:par>
                        <p:par>
                          <p:cTn id="198" fill="hold">
                            <p:stCondLst>
                              <p:cond delay="61000"/>
                            </p:stCondLst>
                            <p:childTnLst>
                              <p:par>
                                <p:cTn id="199" presetID="11" presetClass="entr" presetSubtype="0" fill="hold" grpId="0" nodeType="afterEffect">
                                  <p:stCondLst>
                                    <p:cond delay="0"/>
                                  </p:stCondLst>
                                  <p:childTnLst>
                                    <p:set>
                                      <p:cBhvr>
                                        <p:cTn id="200" dur="1000">
                                          <p:stCondLst>
                                            <p:cond delay="0"/>
                                          </p:stCondLst>
                                        </p:cTn>
                                        <p:tgtEl>
                                          <p:spTgt spid="66"/>
                                        </p:tgtEl>
                                        <p:attrNameLst>
                                          <p:attrName>style.visibility</p:attrName>
                                        </p:attrNameLst>
                                      </p:cBhvr>
                                      <p:to>
                                        <p:strVal val="visible"/>
                                      </p:to>
                                    </p:set>
                                  </p:childTnLst>
                                </p:cTn>
                              </p:par>
                            </p:childTnLst>
                          </p:cTn>
                        </p:par>
                        <p:par>
                          <p:cTn id="201" fill="hold">
                            <p:stCondLst>
                              <p:cond delay="62000"/>
                            </p:stCondLst>
                            <p:childTnLst>
                              <p:par>
                                <p:cTn id="202" presetID="11" presetClass="entr" presetSubtype="0" fill="hold" grpId="0" nodeType="afterEffect">
                                  <p:stCondLst>
                                    <p:cond delay="0"/>
                                  </p:stCondLst>
                                  <p:childTnLst>
                                    <p:set>
                                      <p:cBhvr>
                                        <p:cTn id="203" dur="1000">
                                          <p:stCondLst>
                                            <p:cond delay="0"/>
                                          </p:stCondLst>
                                        </p:cTn>
                                        <p:tgtEl>
                                          <p:spTgt spid="67"/>
                                        </p:tgtEl>
                                        <p:attrNameLst>
                                          <p:attrName>style.visibility</p:attrName>
                                        </p:attrNameLst>
                                      </p:cBhvr>
                                      <p:to>
                                        <p:strVal val="visible"/>
                                      </p:to>
                                    </p:set>
                                  </p:childTnLst>
                                </p:cTn>
                              </p:par>
                            </p:childTnLst>
                          </p:cTn>
                        </p:par>
                        <p:par>
                          <p:cTn id="204" fill="hold">
                            <p:stCondLst>
                              <p:cond delay="63000"/>
                            </p:stCondLst>
                            <p:childTnLst>
                              <p:par>
                                <p:cTn id="205" presetID="11" presetClass="entr" presetSubtype="0" fill="hold" grpId="0" nodeType="afterEffect">
                                  <p:stCondLst>
                                    <p:cond delay="0"/>
                                  </p:stCondLst>
                                  <p:childTnLst>
                                    <p:set>
                                      <p:cBhvr>
                                        <p:cTn id="206" dur="1000">
                                          <p:stCondLst>
                                            <p:cond delay="0"/>
                                          </p:stCondLst>
                                        </p:cTn>
                                        <p:tgtEl>
                                          <p:spTgt spid="68"/>
                                        </p:tgtEl>
                                        <p:attrNameLst>
                                          <p:attrName>style.visibility</p:attrName>
                                        </p:attrNameLst>
                                      </p:cBhvr>
                                      <p:to>
                                        <p:strVal val="visible"/>
                                      </p:to>
                                    </p:set>
                                  </p:childTnLst>
                                </p:cTn>
                              </p:par>
                            </p:childTnLst>
                          </p:cTn>
                        </p:par>
                        <p:par>
                          <p:cTn id="207" fill="hold">
                            <p:stCondLst>
                              <p:cond delay="64000"/>
                            </p:stCondLst>
                            <p:childTnLst>
                              <p:par>
                                <p:cTn id="208" presetID="11" presetClass="entr" presetSubtype="0" fill="hold" grpId="0" nodeType="afterEffect">
                                  <p:stCondLst>
                                    <p:cond delay="0"/>
                                  </p:stCondLst>
                                  <p:childTnLst>
                                    <p:set>
                                      <p:cBhvr>
                                        <p:cTn id="209" dur="1000">
                                          <p:stCondLst>
                                            <p:cond delay="0"/>
                                          </p:stCondLst>
                                        </p:cTn>
                                        <p:tgtEl>
                                          <p:spTgt spid="69"/>
                                        </p:tgtEl>
                                        <p:attrNameLst>
                                          <p:attrName>style.visibility</p:attrName>
                                        </p:attrNameLst>
                                      </p:cBhvr>
                                      <p:to>
                                        <p:strVal val="visible"/>
                                      </p:to>
                                    </p:set>
                                  </p:childTnLst>
                                </p:cTn>
                              </p:par>
                            </p:childTnLst>
                          </p:cTn>
                        </p:par>
                        <p:par>
                          <p:cTn id="210" fill="hold">
                            <p:stCondLst>
                              <p:cond delay="65000"/>
                            </p:stCondLst>
                            <p:childTnLst>
                              <p:par>
                                <p:cTn id="211" presetID="11" presetClass="entr" presetSubtype="0" fill="hold" grpId="0" nodeType="afterEffect">
                                  <p:stCondLst>
                                    <p:cond delay="0"/>
                                  </p:stCondLst>
                                  <p:childTnLst>
                                    <p:set>
                                      <p:cBhvr>
                                        <p:cTn id="212" dur="1000">
                                          <p:stCondLst>
                                            <p:cond delay="0"/>
                                          </p:stCondLst>
                                        </p:cTn>
                                        <p:tgtEl>
                                          <p:spTgt spid="70"/>
                                        </p:tgtEl>
                                        <p:attrNameLst>
                                          <p:attrName>style.visibility</p:attrName>
                                        </p:attrNameLst>
                                      </p:cBhvr>
                                      <p:to>
                                        <p:strVal val="visible"/>
                                      </p:to>
                                    </p:set>
                                  </p:childTnLst>
                                </p:cTn>
                              </p:par>
                            </p:childTnLst>
                          </p:cTn>
                        </p:par>
                        <p:par>
                          <p:cTn id="213" fill="hold">
                            <p:stCondLst>
                              <p:cond delay="66000"/>
                            </p:stCondLst>
                            <p:childTnLst>
                              <p:par>
                                <p:cTn id="214" presetID="11" presetClass="entr" presetSubtype="0" fill="hold" grpId="0" nodeType="afterEffect">
                                  <p:stCondLst>
                                    <p:cond delay="0"/>
                                  </p:stCondLst>
                                  <p:childTnLst>
                                    <p:set>
                                      <p:cBhvr>
                                        <p:cTn id="215" dur="1000">
                                          <p:stCondLst>
                                            <p:cond delay="0"/>
                                          </p:stCondLst>
                                        </p:cTn>
                                        <p:tgtEl>
                                          <p:spTgt spid="71"/>
                                        </p:tgtEl>
                                        <p:attrNameLst>
                                          <p:attrName>style.visibility</p:attrName>
                                        </p:attrNameLst>
                                      </p:cBhvr>
                                      <p:to>
                                        <p:strVal val="visible"/>
                                      </p:to>
                                    </p:set>
                                  </p:childTnLst>
                                </p:cTn>
                              </p:par>
                            </p:childTnLst>
                          </p:cTn>
                        </p:par>
                        <p:par>
                          <p:cTn id="216" fill="hold">
                            <p:stCondLst>
                              <p:cond delay="67000"/>
                            </p:stCondLst>
                            <p:childTnLst>
                              <p:par>
                                <p:cTn id="217" presetID="11" presetClass="entr" presetSubtype="0" fill="hold" grpId="0" nodeType="afterEffect">
                                  <p:stCondLst>
                                    <p:cond delay="0"/>
                                  </p:stCondLst>
                                  <p:childTnLst>
                                    <p:set>
                                      <p:cBhvr>
                                        <p:cTn id="218" dur="1000">
                                          <p:stCondLst>
                                            <p:cond delay="0"/>
                                          </p:stCondLst>
                                        </p:cTn>
                                        <p:tgtEl>
                                          <p:spTgt spid="72"/>
                                        </p:tgtEl>
                                        <p:attrNameLst>
                                          <p:attrName>style.visibility</p:attrName>
                                        </p:attrNameLst>
                                      </p:cBhvr>
                                      <p:to>
                                        <p:strVal val="visible"/>
                                      </p:to>
                                    </p:set>
                                  </p:childTnLst>
                                </p:cTn>
                              </p:par>
                            </p:childTnLst>
                          </p:cTn>
                        </p:par>
                        <p:par>
                          <p:cTn id="219" fill="hold">
                            <p:stCondLst>
                              <p:cond delay="68000"/>
                            </p:stCondLst>
                            <p:childTnLst>
                              <p:par>
                                <p:cTn id="220" presetID="11" presetClass="entr" presetSubtype="0" fill="hold" grpId="0" nodeType="afterEffect">
                                  <p:stCondLst>
                                    <p:cond delay="0"/>
                                  </p:stCondLst>
                                  <p:childTnLst>
                                    <p:set>
                                      <p:cBhvr>
                                        <p:cTn id="221" dur="1000">
                                          <p:stCondLst>
                                            <p:cond delay="0"/>
                                          </p:stCondLst>
                                        </p:cTn>
                                        <p:tgtEl>
                                          <p:spTgt spid="73"/>
                                        </p:tgtEl>
                                        <p:attrNameLst>
                                          <p:attrName>style.visibility</p:attrName>
                                        </p:attrNameLst>
                                      </p:cBhvr>
                                      <p:to>
                                        <p:strVal val="visible"/>
                                      </p:to>
                                    </p:set>
                                  </p:childTnLst>
                                </p:cTn>
                              </p:par>
                            </p:childTnLst>
                          </p:cTn>
                        </p:par>
                        <p:par>
                          <p:cTn id="222" fill="hold">
                            <p:stCondLst>
                              <p:cond delay="69000"/>
                            </p:stCondLst>
                            <p:childTnLst>
                              <p:par>
                                <p:cTn id="223" presetID="11" presetClass="entr" presetSubtype="0" fill="hold" grpId="0" nodeType="afterEffect">
                                  <p:stCondLst>
                                    <p:cond delay="0"/>
                                  </p:stCondLst>
                                  <p:childTnLst>
                                    <p:set>
                                      <p:cBhvr>
                                        <p:cTn id="224" dur="1000">
                                          <p:stCondLst>
                                            <p:cond delay="0"/>
                                          </p:stCondLst>
                                        </p:cTn>
                                        <p:tgtEl>
                                          <p:spTgt spid="74"/>
                                        </p:tgtEl>
                                        <p:attrNameLst>
                                          <p:attrName>style.visibility</p:attrName>
                                        </p:attrNameLst>
                                      </p:cBhvr>
                                      <p:to>
                                        <p:strVal val="visible"/>
                                      </p:to>
                                    </p:set>
                                  </p:childTnLst>
                                </p:cTn>
                              </p:par>
                            </p:childTnLst>
                          </p:cTn>
                        </p:par>
                        <p:par>
                          <p:cTn id="225" fill="hold">
                            <p:stCondLst>
                              <p:cond delay="70000"/>
                            </p:stCondLst>
                            <p:childTnLst>
                              <p:par>
                                <p:cTn id="226" presetID="11" presetClass="entr" presetSubtype="0" fill="hold" grpId="0" nodeType="afterEffect">
                                  <p:stCondLst>
                                    <p:cond delay="0"/>
                                  </p:stCondLst>
                                  <p:childTnLst>
                                    <p:set>
                                      <p:cBhvr>
                                        <p:cTn id="227" dur="1000">
                                          <p:stCondLst>
                                            <p:cond delay="0"/>
                                          </p:stCondLst>
                                        </p:cTn>
                                        <p:tgtEl>
                                          <p:spTgt spid="75"/>
                                        </p:tgtEl>
                                        <p:attrNameLst>
                                          <p:attrName>style.visibility</p:attrName>
                                        </p:attrNameLst>
                                      </p:cBhvr>
                                      <p:to>
                                        <p:strVal val="visible"/>
                                      </p:to>
                                    </p:set>
                                  </p:childTnLst>
                                </p:cTn>
                              </p:par>
                            </p:childTnLst>
                          </p:cTn>
                        </p:par>
                        <p:par>
                          <p:cTn id="228" fill="hold">
                            <p:stCondLst>
                              <p:cond delay="71000"/>
                            </p:stCondLst>
                            <p:childTnLst>
                              <p:par>
                                <p:cTn id="229" presetID="11" presetClass="entr" presetSubtype="0" fill="hold" grpId="0" nodeType="afterEffect">
                                  <p:stCondLst>
                                    <p:cond delay="0"/>
                                  </p:stCondLst>
                                  <p:childTnLst>
                                    <p:set>
                                      <p:cBhvr>
                                        <p:cTn id="230" dur="1000">
                                          <p:stCondLst>
                                            <p:cond delay="0"/>
                                          </p:stCondLst>
                                        </p:cTn>
                                        <p:tgtEl>
                                          <p:spTgt spid="76"/>
                                        </p:tgtEl>
                                        <p:attrNameLst>
                                          <p:attrName>style.visibility</p:attrName>
                                        </p:attrNameLst>
                                      </p:cBhvr>
                                      <p:to>
                                        <p:strVal val="visible"/>
                                      </p:to>
                                    </p:set>
                                  </p:childTnLst>
                                </p:cTn>
                              </p:par>
                            </p:childTnLst>
                          </p:cTn>
                        </p:par>
                        <p:par>
                          <p:cTn id="231" fill="hold">
                            <p:stCondLst>
                              <p:cond delay="72000"/>
                            </p:stCondLst>
                            <p:childTnLst>
                              <p:par>
                                <p:cTn id="232" presetID="11" presetClass="entr" presetSubtype="0" fill="hold" grpId="0" nodeType="afterEffect">
                                  <p:stCondLst>
                                    <p:cond delay="0"/>
                                  </p:stCondLst>
                                  <p:childTnLst>
                                    <p:set>
                                      <p:cBhvr>
                                        <p:cTn id="233" dur="1000">
                                          <p:stCondLst>
                                            <p:cond delay="0"/>
                                          </p:stCondLst>
                                        </p:cTn>
                                        <p:tgtEl>
                                          <p:spTgt spid="77"/>
                                        </p:tgtEl>
                                        <p:attrNameLst>
                                          <p:attrName>style.visibility</p:attrName>
                                        </p:attrNameLst>
                                      </p:cBhvr>
                                      <p:to>
                                        <p:strVal val="visible"/>
                                      </p:to>
                                    </p:set>
                                  </p:childTnLst>
                                </p:cTn>
                              </p:par>
                            </p:childTnLst>
                          </p:cTn>
                        </p:par>
                        <p:par>
                          <p:cTn id="234" fill="hold">
                            <p:stCondLst>
                              <p:cond delay="73000"/>
                            </p:stCondLst>
                            <p:childTnLst>
                              <p:par>
                                <p:cTn id="235" presetID="11" presetClass="entr" presetSubtype="0" fill="hold" grpId="0" nodeType="afterEffect">
                                  <p:stCondLst>
                                    <p:cond delay="0"/>
                                  </p:stCondLst>
                                  <p:childTnLst>
                                    <p:set>
                                      <p:cBhvr>
                                        <p:cTn id="236" dur="1000">
                                          <p:stCondLst>
                                            <p:cond delay="0"/>
                                          </p:stCondLst>
                                        </p:cTn>
                                        <p:tgtEl>
                                          <p:spTgt spid="78"/>
                                        </p:tgtEl>
                                        <p:attrNameLst>
                                          <p:attrName>style.visibility</p:attrName>
                                        </p:attrNameLst>
                                      </p:cBhvr>
                                      <p:to>
                                        <p:strVal val="visible"/>
                                      </p:to>
                                    </p:set>
                                  </p:childTnLst>
                                </p:cTn>
                              </p:par>
                            </p:childTnLst>
                          </p:cTn>
                        </p:par>
                        <p:par>
                          <p:cTn id="237" fill="hold">
                            <p:stCondLst>
                              <p:cond delay="74000"/>
                            </p:stCondLst>
                            <p:childTnLst>
                              <p:par>
                                <p:cTn id="238" presetID="11" presetClass="entr" presetSubtype="0" fill="hold" grpId="0" nodeType="afterEffect">
                                  <p:stCondLst>
                                    <p:cond delay="0"/>
                                  </p:stCondLst>
                                  <p:childTnLst>
                                    <p:set>
                                      <p:cBhvr>
                                        <p:cTn id="239" dur="1000">
                                          <p:stCondLst>
                                            <p:cond delay="0"/>
                                          </p:stCondLst>
                                        </p:cTn>
                                        <p:tgtEl>
                                          <p:spTgt spid="79"/>
                                        </p:tgtEl>
                                        <p:attrNameLst>
                                          <p:attrName>style.visibility</p:attrName>
                                        </p:attrNameLst>
                                      </p:cBhvr>
                                      <p:to>
                                        <p:strVal val="visible"/>
                                      </p:to>
                                    </p:set>
                                  </p:childTnLst>
                                </p:cTn>
                              </p:par>
                            </p:childTnLst>
                          </p:cTn>
                        </p:par>
                        <p:par>
                          <p:cTn id="240" fill="hold">
                            <p:stCondLst>
                              <p:cond delay="75000"/>
                            </p:stCondLst>
                            <p:childTnLst>
                              <p:par>
                                <p:cTn id="241" presetID="11" presetClass="entr" presetSubtype="0" fill="hold" grpId="0" nodeType="afterEffect">
                                  <p:stCondLst>
                                    <p:cond delay="0"/>
                                  </p:stCondLst>
                                  <p:childTnLst>
                                    <p:set>
                                      <p:cBhvr>
                                        <p:cTn id="242" dur="1000">
                                          <p:stCondLst>
                                            <p:cond delay="0"/>
                                          </p:stCondLst>
                                        </p:cTn>
                                        <p:tgtEl>
                                          <p:spTgt spid="80"/>
                                        </p:tgtEl>
                                        <p:attrNameLst>
                                          <p:attrName>style.visibility</p:attrName>
                                        </p:attrNameLst>
                                      </p:cBhvr>
                                      <p:to>
                                        <p:strVal val="visible"/>
                                      </p:to>
                                    </p:set>
                                  </p:childTnLst>
                                </p:cTn>
                              </p:par>
                            </p:childTnLst>
                          </p:cTn>
                        </p:par>
                        <p:par>
                          <p:cTn id="243" fill="hold">
                            <p:stCondLst>
                              <p:cond delay="76000"/>
                            </p:stCondLst>
                            <p:childTnLst>
                              <p:par>
                                <p:cTn id="244" presetID="11" presetClass="entr" presetSubtype="0" fill="hold" grpId="0" nodeType="afterEffect">
                                  <p:stCondLst>
                                    <p:cond delay="0"/>
                                  </p:stCondLst>
                                  <p:childTnLst>
                                    <p:set>
                                      <p:cBhvr>
                                        <p:cTn id="245" dur="1000">
                                          <p:stCondLst>
                                            <p:cond delay="0"/>
                                          </p:stCondLst>
                                        </p:cTn>
                                        <p:tgtEl>
                                          <p:spTgt spid="81"/>
                                        </p:tgtEl>
                                        <p:attrNameLst>
                                          <p:attrName>style.visibility</p:attrName>
                                        </p:attrNameLst>
                                      </p:cBhvr>
                                      <p:to>
                                        <p:strVal val="visible"/>
                                      </p:to>
                                    </p:set>
                                  </p:childTnLst>
                                </p:cTn>
                              </p:par>
                            </p:childTnLst>
                          </p:cTn>
                        </p:par>
                        <p:par>
                          <p:cTn id="246" fill="hold">
                            <p:stCondLst>
                              <p:cond delay="77000"/>
                            </p:stCondLst>
                            <p:childTnLst>
                              <p:par>
                                <p:cTn id="247" presetID="11" presetClass="entr" presetSubtype="0" fill="hold" grpId="0" nodeType="afterEffect">
                                  <p:stCondLst>
                                    <p:cond delay="0"/>
                                  </p:stCondLst>
                                  <p:childTnLst>
                                    <p:set>
                                      <p:cBhvr>
                                        <p:cTn id="248" dur="1000">
                                          <p:stCondLst>
                                            <p:cond delay="0"/>
                                          </p:stCondLst>
                                        </p:cTn>
                                        <p:tgtEl>
                                          <p:spTgt spid="82"/>
                                        </p:tgtEl>
                                        <p:attrNameLst>
                                          <p:attrName>style.visibility</p:attrName>
                                        </p:attrNameLst>
                                      </p:cBhvr>
                                      <p:to>
                                        <p:strVal val="visible"/>
                                      </p:to>
                                    </p:set>
                                  </p:childTnLst>
                                </p:cTn>
                              </p:par>
                            </p:childTnLst>
                          </p:cTn>
                        </p:par>
                        <p:par>
                          <p:cTn id="249" fill="hold">
                            <p:stCondLst>
                              <p:cond delay="78000"/>
                            </p:stCondLst>
                            <p:childTnLst>
                              <p:par>
                                <p:cTn id="250" presetID="11" presetClass="entr" presetSubtype="0" fill="hold" grpId="0" nodeType="afterEffect">
                                  <p:stCondLst>
                                    <p:cond delay="0"/>
                                  </p:stCondLst>
                                  <p:childTnLst>
                                    <p:set>
                                      <p:cBhvr>
                                        <p:cTn id="251" dur="1000">
                                          <p:stCondLst>
                                            <p:cond delay="0"/>
                                          </p:stCondLst>
                                        </p:cTn>
                                        <p:tgtEl>
                                          <p:spTgt spid="83"/>
                                        </p:tgtEl>
                                        <p:attrNameLst>
                                          <p:attrName>style.visibility</p:attrName>
                                        </p:attrNameLst>
                                      </p:cBhvr>
                                      <p:to>
                                        <p:strVal val="visible"/>
                                      </p:to>
                                    </p:set>
                                  </p:childTnLst>
                                </p:cTn>
                              </p:par>
                            </p:childTnLst>
                          </p:cTn>
                        </p:par>
                        <p:par>
                          <p:cTn id="252" fill="hold">
                            <p:stCondLst>
                              <p:cond delay="79000"/>
                            </p:stCondLst>
                            <p:childTnLst>
                              <p:par>
                                <p:cTn id="253" presetID="11" presetClass="entr" presetSubtype="0" fill="hold" grpId="0" nodeType="afterEffect">
                                  <p:stCondLst>
                                    <p:cond delay="0"/>
                                  </p:stCondLst>
                                  <p:childTnLst>
                                    <p:set>
                                      <p:cBhvr>
                                        <p:cTn id="254" dur="1000">
                                          <p:stCondLst>
                                            <p:cond delay="0"/>
                                          </p:stCondLst>
                                        </p:cTn>
                                        <p:tgtEl>
                                          <p:spTgt spid="84"/>
                                        </p:tgtEl>
                                        <p:attrNameLst>
                                          <p:attrName>style.visibility</p:attrName>
                                        </p:attrNameLst>
                                      </p:cBhvr>
                                      <p:to>
                                        <p:strVal val="visible"/>
                                      </p:to>
                                    </p:set>
                                  </p:childTnLst>
                                </p:cTn>
                              </p:par>
                            </p:childTnLst>
                          </p:cTn>
                        </p:par>
                        <p:par>
                          <p:cTn id="255" fill="hold">
                            <p:stCondLst>
                              <p:cond delay="80000"/>
                            </p:stCondLst>
                            <p:childTnLst>
                              <p:par>
                                <p:cTn id="256" presetID="11" presetClass="entr" presetSubtype="0" fill="hold" grpId="0" nodeType="afterEffect">
                                  <p:stCondLst>
                                    <p:cond delay="0"/>
                                  </p:stCondLst>
                                  <p:childTnLst>
                                    <p:set>
                                      <p:cBhvr>
                                        <p:cTn id="257" dur="1000">
                                          <p:stCondLst>
                                            <p:cond delay="0"/>
                                          </p:stCondLst>
                                        </p:cTn>
                                        <p:tgtEl>
                                          <p:spTgt spid="85"/>
                                        </p:tgtEl>
                                        <p:attrNameLst>
                                          <p:attrName>style.visibility</p:attrName>
                                        </p:attrNameLst>
                                      </p:cBhvr>
                                      <p:to>
                                        <p:strVal val="visible"/>
                                      </p:to>
                                    </p:set>
                                  </p:childTnLst>
                                </p:cTn>
                              </p:par>
                            </p:childTnLst>
                          </p:cTn>
                        </p:par>
                        <p:par>
                          <p:cTn id="258" fill="hold">
                            <p:stCondLst>
                              <p:cond delay="81000"/>
                            </p:stCondLst>
                            <p:childTnLst>
                              <p:par>
                                <p:cTn id="259" presetID="11" presetClass="entr" presetSubtype="0" fill="hold" grpId="0" nodeType="afterEffect">
                                  <p:stCondLst>
                                    <p:cond delay="0"/>
                                  </p:stCondLst>
                                  <p:childTnLst>
                                    <p:set>
                                      <p:cBhvr>
                                        <p:cTn id="260" dur="1000">
                                          <p:stCondLst>
                                            <p:cond delay="0"/>
                                          </p:stCondLst>
                                        </p:cTn>
                                        <p:tgtEl>
                                          <p:spTgt spid="86"/>
                                        </p:tgtEl>
                                        <p:attrNameLst>
                                          <p:attrName>style.visibility</p:attrName>
                                        </p:attrNameLst>
                                      </p:cBhvr>
                                      <p:to>
                                        <p:strVal val="visible"/>
                                      </p:to>
                                    </p:set>
                                  </p:childTnLst>
                                </p:cTn>
                              </p:par>
                            </p:childTnLst>
                          </p:cTn>
                        </p:par>
                        <p:par>
                          <p:cTn id="261" fill="hold">
                            <p:stCondLst>
                              <p:cond delay="82000"/>
                            </p:stCondLst>
                            <p:childTnLst>
                              <p:par>
                                <p:cTn id="262" presetID="11" presetClass="entr" presetSubtype="0" fill="hold" grpId="0" nodeType="afterEffect">
                                  <p:stCondLst>
                                    <p:cond delay="0"/>
                                  </p:stCondLst>
                                  <p:childTnLst>
                                    <p:set>
                                      <p:cBhvr>
                                        <p:cTn id="263" dur="1000">
                                          <p:stCondLst>
                                            <p:cond delay="0"/>
                                          </p:stCondLst>
                                        </p:cTn>
                                        <p:tgtEl>
                                          <p:spTgt spid="87"/>
                                        </p:tgtEl>
                                        <p:attrNameLst>
                                          <p:attrName>style.visibility</p:attrName>
                                        </p:attrNameLst>
                                      </p:cBhvr>
                                      <p:to>
                                        <p:strVal val="visible"/>
                                      </p:to>
                                    </p:set>
                                  </p:childTnLst>
                                </p:cTn>
                              </p:par>
                            </p:childTnLst>
                          </p:cTn>
                        </p:par>
                        <p:par>
                          <p:cTn id="264" fill="hold">
                            <p:stCondLst>
                              <p:cond delay="83000"/>
                            </p:stCondLst>
                            <p:childTnLst>
                              <p:par>
                                <p:cTn id="265" presetID="11" presetClass="entr" presetSubtype="0" fill="hold" grpId="0" nodeType="afterEffect">
                                  <p:stCondLst>
                                    <p:cond delay="0"/>
                                  </p:stCondLst>
                                  <p:childTnLst>
                                    <p:set>
                                      <p:cBhvr>
                                        <p:cTn id="266" dur="1000">
                                          <p:stCondLst>
                                            <p:cond delay="0"/>
                                          </p:stCondLst>
                                        </p:cTn>
                                        <p:tgtEl>
                                          <p:spTgt spid="88"/>
                                        </p:tgtEl>
                                        <p:attrNameLst>
                                          <p:attrName>style.visibility</p:attrName>
                                        </p:attrNameLst>
                                      </p:cBhvr>
                                      <p:to>
                                        <p:strVal val="visible"/>
                                      </p:to>
                                    </p:set>
                                  </p:childTnLst>
                                </p:cTn>
                              </p:par>
                            </p:childTnLst>
                          </p:cTn>
                        </p:par>
                        <p:par>
                          <p:cTn id="267" fill="hold">
                            <p:stCondLst>
                              <p:cond delay="84000"/>
                            </p:stCondLst>
                            <p:childTnLst>
                              <p:par>
                                <p:cTn id="268" presetID="11" presetClass="entr" presetSubtype="0" fill="hold" grpId="0" nodeType="afterEffect">
                                  <p:stCondLst>
                                    <p:cond delay="0"/>
                                  </p:stCondLst>
                                  <p:childTnLst>
                                    <p:set>
                                      <p:cBhvr>
                                        <p:cTn id="269" dur="1000">
                                          <p:stCondLst>
                                            <p:cond delay="0"/>
                                          </p:stCondLst>
                                        </p:cTn>
                                        <p:tgtEl>
                                          <p:spTgt spid="89"/>
                                        </p:tgtEl>
                                        <p:attrNameLst>
                                          <p:attrName>style.visibility</p:attrName>
                                        </p:attrNameLst>
                                      </p:cBhvr>
                                      <p:to>
                                        <p:strVal val="visible"/>
                                      </p:to>
                                    </p:set>
                                  </p:childTnLst>
                                </p:cTn>
                              </p:par>
                            </p:childTnLst>
                          </p:cTn>
                        </p:par>
                        <p:par>
                          <p:cTn id="270" fill="hold">
                            <p:stCondLst>
                              <p:cond delay="85000"/>
                            </p:stCondLst>
                            <p:childTnLst>
                              <p:par>
                                <p:cTn id="271" presetID="11" presetClass="entr" presetSubtype="0" fill="hold" grpId="0" nodeType="afterEffect">
                                  <p:stCondLst>
                                    <p:cond delay="0"/>
                                  </p:stCondLst>
                                  <p:childTnLst>
                                    <p:set>
                                      <p:cBhvr>
                                        <p:cTn id="272" dur="1000">
                                          <p:stCondLst>
                                            <p:cond delay="0"/>
                                          </p:stCondLst>
                                        </p:cTn>
                                        <p:tgtEl>
                                          <p:spTgt spid="90"/>
                                        </p:tgtEl>
                                        <p:attrNameLst>
                                          <p:attrName>style.visibility</p:attrName>
                                        </p:attrNameLst>
                                      </p:cBhvr>
                                      <p:to>
                                        <p:strVal val="visible"/>
                                      </p:to>
                                    </p:set>
                                  </p:childTnLst>
                                </p:cTn>
                              </p:par>
                            </p:childTnLst>
                          </p:cTn>
                        </p:par>
                        <p:par>
                          <p:cTn id="273" fill="hold">
                            <p:stCondLst>
                              <p:cond delay="86000"/>
                            </p:stCondLst>
                            <p:childTnLst>
                              <p:par>
                                <p:cTn id="274" presetID="11" presetClass="entr" presetSubtype="0" fill="hold" grpId="0" nodeType="afterEffect">
                                  <p:stCondLst>
                                    <p:cond delay="0"/>
                                  </p:stCondLst>
                                  <p:childTnLst>
                                    <p:set>
                                      <p:cBhvr>
                                        <p:cTn id="275" dur="1000">
                                          <p:stCondLst>
                                            <p:cond delay="0"/>
                                          </p:stCondLst>
                                        </p:cTn>
                                        <p:tgtEl>
                                          <p:spTgt spid="91"/>
                                        </p:tgtEl>
                                        <p:attrNameLst>
                                          <p:attrName>style.visibility</p:attrName>
                                        </p:attrNameLst>
                                      </p:cBhvr>
                                      <p:to>
                                        <p:strVal val="visible"/>
                                      </p:to>
                                    </p:set>
                                  </p:childTnLst>
                                </p:cTn>
                              </p:par>
                            </p:childTnLst>
                          </p:cTn>
                        </p:par>
                        <p:par>
                          <p:cTn id="276" fill="hold">
                            <p:stCondLst>
                              <p:cond delay="87000"/>
                            </p:stCondLst>
                            <p:childTnLst>
                              <p:par>
                                <p:cTn id="277" presetID="11" presetClass="entr" presetSubtype="0" fill="hold" grpId="0" nodeType="afterEffect">
                                  <p:stCondLst>
                                    <p:cond delay="0"/>
                                  </p:stCondLst>
                                  <p:childTnLst>
                                    <p:set>
                                      <p:cBhvr>
                                        <p:cTn id="278" dur="1000">
                                          <p:stCondLst>
                                            <p:cond delay="0"/>
                                          </p:stCondLst>
                                        </p:cTn>
                                        <p:tgtEl>
                                          <p:spTgt spid="92"/>
                                        </p:tgtEl>
                                        <p:attrNameLst>
                                          <p:attrName>style.visibility</p:attrName>
                                        </p:attrNameLst>
                                      </p:cBhvr>
                                      <p:to>
                                        <p:strVal val="visible"/>
                                      </p:to>
                                    </p:set>
                                  </p:childTnLst>
                                </p:cTn>
                              </p:par>
                            </p:childTnLst>
                          </p:cTn>
                        </p:par>
                        <p:par>
                          <p:cTn id="279" fill="hold">
                            <p:stCondLst>
                              <p:cond delay="88000"/>
                            </p:stCondLst>
                            <p:childTnLst>
                              <p:par>
                                <p:cTn id="280" presetID="11" presetClass="entr" presetSubtype="0" fill="hold" grpId="0" nodeType="afterEffect">
                                  <p:stCondLst>
                                    <p:cond delay="0"/>
                                  </p:stCondLst>
                                  <p:childTnLst>
                                    <p:set>
                                      <p:cBhvr>
                                        <p:cTn id="281" dur="1000">
                                          <p:stCondLst>
                                            <p:cond delay="0"/>
                                          </p:stCondLst>
                                        </p:cTn>
                                        <p:tgtEl>
                                          <p:spTgt spid="93"/>
                                        </p:tgtEl>
                                        <p:attrNameLst>
                                          <p:attrName>style.visibility</p:attrName>
                                        </p:attrNameLst>
                                      </p:cBhvr>
                                      <p:to>
                                        <p:strVal val="visible"/>
                                      </p:to>
                                    </p:set>
                                  </p:childTnLst>
                                </p:cTn>
                              </p:par>
                            </p:childTnLst>
                          </p:cTn>
                        </p:par>
                        <p:par>
                          <p:cTn id="282" fill="hold">
                            <p:stCondLst>
                              <p:cond delay="89000"/>
                            </p:stCondLst>
                            <p:childTnLst>
                              <p:par>
                                <p:cTn id="283" presetID="11" presetClass="entr" presetSubtype="0" fill="hold" grpId="0" nodeType="afterEffect">
                                  <p:stCondLst>
                                    <p:cond delay="0"/>
                                  </p:stCondLst>
                                  <p:childTnLst>
                                    <p:set>
                                      <p:cBhvr>
                                        <p:cTn id="284" dur="1000">
                                          <p:stCondLst>
                                            <p:cond delay="0"/>
                                          </p:stCondLst>
                                        </p:cTn>
                                        <p:tgtEl>
                                          <p:spTgt spid="94"/>
                                        </p:tgtEl>
                                        <p:attrNameLst>
                                          <p:attrName>style.visibility</p:attrName>
                                        </p:attrNameLst>
                                      </p:cBhvr>
                                      <p:to>
                                        <p:strVal val="visible"/>
                                      </p:to>
                                    </p:set>
                                  </p:childTnLst>
                                </p:cTn>
                              </p:par>
                            </p:childTnLst>
                          </p:cTn>
                        </p:par>
                        <p:par>
                          <p:cTn id="285" fill="hold">
                            <p:stCondLst>
                              <p:cond delay="90000"/>
                            </p:stCondLst>
                            <p:childTnLst>
                              <p:par>
                                <p:cTn id="286" presetID="11" presetClass="entr" presetSubtype="0" fill="hold" grpId="0" nodeType="afterEffect">
                                  <p:stCondLst>
                                    <p:cond delay="0"/>
                                  </p:stCondLst>
                                  <p:childTnLst>
                                    <p:set>
                                      <p:cBhvr>
                                        <p:cTn id="287" dur="1000">
                                          <p:stCondLst>
                                            <p:cond delay="0"/>
                                          </p:stCondLst>
                                        </p:cTn>
                                        <p:tgtEl>
                                          <p:spTgt spid="95"/>
                                        </p:tgtEl>
                                        <p:attrNameLst>
                                          <p:attrName>style.visibility</p:attrName>
                                        </p:attrNameLst>
                                      </p:cBhvr>
                                      <p:to>
                                        <p:strVal val="visible"/>
                                      </p:to>
                                    </p:set>
                                  </p:childTnLst>
                                </p:cTn>
                              </p:par>
                            </p:childTnLst>
                          </p:cTn>
                        </p:par>
                        <p:par>
                          <p:cTn id="288" fill="hold">
                            <p:stCondLst>
                              <p:cond delay="91000"/>
                            </p:stCondLst>
                            <p:childTnLst>
                              <p:par>
                                <p:cTn id="289" presetID="11" presetClass="entr" presetSubtype="0" fill="hold" grpId="0" nodeType="afterEffect">
                                  <p:stCondLst>
                                    <p:cond delay="0"/>
                                  </p:stCondLst>
                                  <p:childTnLst>
                                    <p:set>
                                      <p:cBhvr>
                                        <p:cTn id="290" dur="1000">
                                          <p:stCondLst>
                                            <p:cond delay="0"/>
                                          </p:stCondLst>
                                        </p:cTn>
                                        <p:tgtEl>
                                          <p:spTgt spid="96"/>
                                        </p:tgtEl>
                                        <p:attrNameLst>
                                          <p:attrName>style.visibility</p:attrName>
                                        </p:attrNameLst>
                                      </p:cBhvr>
                                      <p:to>
                                        <p:strVal val="visible"/>
                                      </p:to>
                                    </p:set>
                                  </p:childTnLst>
                                </p:cTn>
                              </p:par>
                            </p:childTnLst>
                          </p:cTn>
                        </p:par>
                        <p:par>
                          <p:cTn id="291" fill="hold">
                            <p:stCondLst>
                              <p:cond delay="92000"/>
                            </p:stCondLst>
                            <p:childTnLst>
                              <p:par>
                                <p:cTn id="292" presetID="11" presetClass="entr" presetSubtype="0" fill="hold" grpId="0" nodeType="afterEffect">
                                  <p:stCondLst>
                                    <p:cond delay="0"/>
                                  </p:stCondLst>
                                  <p:childTnLst>
                                    <p:set>
                                      <p:cBhvr>
                                        <p:cTn id="293" dur="1000">
                                          <p:stCondLst>
                                            <p:cond delay="0"/>
                                          </p:stCondLst>
                                        </p:cTn>
                                        <p:tgtEl>
                                          <p:spTgt spid="97"/>
                                        </p:tgtEl>
                                        <p:attrNameLst>
                                          <p:attrName>style.visibility</p:attrName>
                                        </p:attrNameLst>
                                      </p:cBhvr>
                                      <p:to>
                                        <p:strVal val="visible"/>
                                      </p:to>
                                    </p:set>
                                  </p:childTnLst>
                                </p:cTn>
                              </p:par>
                            </p:childTnLst>
                          </p:cTn>
                        </p:par>
                        <p:par>
                          <p:cTn id="294" fill="hold">
                            <p:stCondLst>
                              <p:cond delay="93000"/>
                            </p:stCondLst>
                            <p:childTnLst>
                              <p:par>
                                <p:cTn id="295" presetID="11" presetClass="entr" presetSubtype="0" fill="hold" grpId="0" nodeType="afterEffect">
                                  <p:stCondLst>
                                    <p:cond delay="0"/>
                                  </p:stCondLst>
                                  <p:childTnLst>
                                    <p:set>
                                      <p:cBhvr>
                                        <p:cTn id="296" dur="1000">
                                          <p:stCondLst>
                                            <p:cond delay="0"/>
                                          </p:stCondLst>
                                        </p:cTn>
                                        <p:tgtEl>
                                          <p:spTgt spid="98"/>
                                        </p:tgtEl>
                                        <p:attrNameLst>
                                          <p:attrName>style.visibility</p:attrName>
                                        </p:attrNameLst>
                                      </p:cBhvr>
                                      <p:to>
                                        <p:strVal val="visible"/>
                                      </p:to>
                                    </p:set>
                                  </p:childTnLst>
                                </p:cTn>
                              </p:par>
                            </p:childTnLst>
                          </p:cTn>
                        </p:par>
                        <p:par>
                          <p:cTn id="297" fill="hold">
                            <p:stCondLst>
                              <p:cond delay="94000"/>
                            </p:stCondLst>
                            <p:childTnLst>
                              <p:par>
                                <p:cTn id="298" presetID="11" presetClass="entr" presetSubtype="0" fill="hold" grpId="0" nodeType="afterEffect">
                                  <p:stCondLst>
                                    <p:cond delay="0"/>
                                  </p:stCondLst>
                                  <p:childTnLst>
                                    <p:set>
                                      <p:cBhvr>
                                        <p:cTn id="299" dur="1000">
                                          <p:stCondLst>
                                            <p:cond delay="0"/>
                                          </p:stCondLst>
                                        </p:cTn>
                                        <p:tgtEl>
                                          <p:spTgt spid="99"/>
                                        </p:tgtEl>
                                        <p:attrNameLst>
                                          <p:attrName>style.visibility</p:attrName>
                                        </p:attrNameLst>
                                      </p:cBhvr>
                                      <p:to>
                                        <p:strVal val="visible"/>
                                      </p:to>
                                    </p:set>
                                  </p:childTnLst>
                                </p:cTn>
                              </p:par>
                            </p:childTnLst>
                          </p:cTn>
                        </p:par>
                        <p:par>
                          <p:cTn id="300" fill="hold">
                            <p:stCondLst>
                              <p:cond delay="95000"/>
                            </p:stCondLst>
                            <p:childTnLst>
                              <p:par>
                                <p:cTn id="301" presetID="11" presetClass="entr" presetSubtype="0" fill="hold" grpId="0" nodeType="afterEffect">
                                  <p:stCondLst>
                                    <p:cond delay="0"/>
                                  </p:stCondLst>
                                  <p:childTnLst>
                                    <p:set>
                                      <p:cBhvr>
                                        <p:cTn id="302" dur="1000">
                                          <p:stCondLst>
                                            <p:cond delay="0"/>
                                          </p:stCondLst>
                                        </p:cTn>
                                        <p:tgtEl>
                                          <p:spTgt spid="100"/>
                                        </p:tgtEl>
                                        <p:attrNameLst>
                                          <p:attrName>style.visibility</p:attrName>
                                        </p:attrNameLst>
                                      </p:cBhvr>
                                      <p:to>
                                        <p:strVal val="visible"/>
                                      </p:to>
                                    </p:set>
                                  </p:childTnLst>
                                </p:cTn>
                              </p:par>
                            </p:childTnLst>
                          </p:cTn>
                        </p:par>
                        <p:par>
                          <p:cTn id="303" fill="hold">
                            <p:stCondLst>
                              <p:cond delay="96000"/>
                            </p:stCondLst>
                            <p:childTnLst>
                              <p:par>
                                <p:cTn id="304" presetID="11" presetClass="entr" presetSubtype="0" fill="hold" grpId="0" nodeType="afterEffect">
                                  <p:stCondLst>
                                    <p:cond delay="0"/>
                                  </p:stCondLst>
                                  <p:childTnLst>
                                    <p:set>
                                      <p:cBhvr>
                                        <p:cTn id="305" dur="1000">
                                          <p:stCondLst>
                                            <p:cond delay="0"/>
                                          </p:stCondLst>
                                        </p:cTn>
                                        <p:tgtEl>
                                          <p:spTgt spid="101"/>
                                        </p:tgtEl>
                                        <p:attrNameLst>
                                          <p:attrName>style.visibility</p:attrName>
                                        </p:attrNameLst>
                                      </p:cBhvr>
                                      <p:to>
                                        <p:strVal val="visible"/>
                                      </p:to>
                                    </p:set>
                                  </p:childTnLst>
                                </p:cTn>
                              </p:par>
                            </p:childTnLst>
                          </p:cTn>
                        </p:par>
                        <p:par>
                          <p:cTn id="306" fill="hold">
                            <p:stCondLst>
                              <p:cond delay="97000"/>
                            </p:stCondLst>
                            <p:childTnLst>
                              <p:par>
                                <p:cTn id="307" presetID="11" presetClass="entr" presetSubtype="0" fill="hold" grpId="0" nodeType="afterEffect">
                                  <p:stCondLst>
                                    <p:cond delay="0"/>
                                  </p:stCondLst>
                                  <p:childTnLst>
                                    <p:set>
                                      <p:cBhvr>
                                        <p:cTn id="308" dur="1000">
                                          <p:stCondLst>
                                            <p:cond delay="0"/>
                                          </p:stCondLst>
                                        </p:cTn>
                                        <p:tgtEl>
                                          <p:spTgt spid="102"/>
                                        </p:tgtEl>
                                        <p:attrNameLst>
                                          <p:attrName>style.visibility</p:attrName>
                                        </p:attrNameLst>
                                      </p:cBhvr>
                                      <p:to>
                                        <p:strVal val="visible"/>
                                      </p:to>
                                    </p:set>
                                  </p:childTnLst>
                                </p:cTn>
                              </p:par>
                            </p:childTnLst>
                          </p:cTn>
                        </p:par>
                        <p:par>
                          <p:cTn id="309" fill="hold">
                            <p:stCondLst>
                              <p:cond delay="98000"/>
                            </p:stCondLst>
                            <p:childTnLst>
                              <p:par>
                                <p:cTn id="310" presetID="11" presetClass="entr" presetSubtype="0" fill="hold" grpId="0" nodeType="afterEffect">
                                  <p:stCondLst>
                                    <p:cond delay="0"/>
                                  </p:stCondLst>
                                  <p:childTnLst>
                                    <p:set>
                                      <p:cBhvr>
                                        <p:cTn id="311" dur="1000">
                                          <p:stCondLst>
                                            <p:cond delay="0"/>
                                          </p:stCondLst>
                                        </p:cTn>
                                        <p:tgtEl>
                                          <p:spTgt spid="103"/>
                                        </p:tgtEl>
                                        <p:attrNameLst>
                                          <p:attrName>style.visibility</p:attrName>
                                        </p:attrNameLst>
                                      </p:cBhvr>
                                      <p:to>
                                        <p:strVal val="visible"/>
                                      </p:to>
                                    </p:set>
                                  </p:childTnLst>
                                </p:cTn>
                              </p:par>
                            </p:childTnLst>
                          </p:cTn>
                        </p:par>
                        <p:par>
                          <p:cTn id="312" fill="hold">
                            <p:stCondLst>
                              <p:cond delay="99000"/>
                            </p:stCondLst>
                            <p:childTnLst>
                              <p:par>
                                <p:cTn id="313" presetID="11" presetClass="entr" presetSubtype="0" fill="hold" grpId="0" nodeType="afterEffect">
                                  <p:stCondLst>
                                    <p:cond delay="0"/>
                                  </p:stCondLst>
                                  <p:childTnLst>
                                    <p:set>
                                      <p:cBhvr>
                                        <p:cTn id="314" dur="1000">
                                          <p:stCondLst>
                                            <p:cond delay="0"/>
                                          </p:stCondLst>
                                        </p:cTn>
                                        <p:tgtEl>
                                          <p:spTgt spid="104"/>
                                        </p:tgtEl>
                                        <p:attrNameLst>
                                          <p:attrName>style.visibility</p:attrName>
                                        </p:attrNameLst>
                                      </p:cBhvr>
                                      <p:to>
                                        <p:strVal val="visible"/>
                                      </p:to>
                                    </p:set>
                                  </p:childTnLst>
                                </p:cTn>
                              </p:par>
                            </p:childTnLst>
                          </p:cTn>
                        </p:par>
                        <p:par>
                          <p:cTn id="315" fill="hold">
                            <p:stCondLst>
                              <p:cond delay="100000"/>
                            </p:stCondLst>
                            <p:childTnLst>
                              <p:par>
                                <p:cTn id="316" presetID="11" presetClass="entr" presetSubtype="0" fill="hold" grpId="0" nodeType="afterEffect">
                                  <p:stCondLst>
                                    <p:cond delay="0"/>
                                  </p:stCondLst>
                                  <p:childTnLst>
                                    <p:set>
                                      <p:cBhvr>
                                        <p:cTn id="317" dur="1000">
                                          <p:stCondLst>
                                            <p:cond delay="0"/>
                                          </p:stCondLst>
                                        </p:cTn>
                                        <p:tgtEl>
                                          <p:spTgt spid="105"/>
                                        </p:tgtEl>
                                        <p:attrNameLst>
                                          <p:attrName>style.visibility</p:attrName>
                                        </p:attrNameLst>
                                      </p:cBhvr>
                                      <p:to>
                                        <p:strVal val="visible"/>
                                      </p:to>
                                    </p:set>
                                  </p:childTnLst>
                                </p:cTn>
                              </p:par>
                            </p:childTnLst>
                          </p:cTn>
                        </p:par>
                        <p:par>
                          <p:cTn id="318" fill="hold">
                            <p:stCondLst>
                              <p:cond delay="101000"/>
                            </p:stCondLst>
                            <p:childTnLst>
                              <p:par>
                                <p:cTn id="319" presetID="11" presetClass="entr" presetSubtype="0" fill="hold" grpId="0" nodeType="afterEffect">
                                  <p:stCondLst>
                                    <p:cond delay="0"/>
                                  </p:stCondLst>
                                  <p:childTnLst>
                                    <p:set>
                                      <p:cBhvr>
                                        <p:cTn id="320" dur="1000">
                                          <p:stCondLst>
                                            <p:cond delay="0"/>
                                          </p:stCondLst>
                                        </p:cTn>
                                        <p:tgtEl>
                                          <p:spTgt spid="106"/>
                                        </p:tgtEl>
                                        <p:attrNameLst>
                                          <p:attrName>style.visibility</p:attrName>
                                        </p:attrNameLst>
                                      </p:cBhvr>
                                      <p:to>
                                        <p:strVal val="visible"/>
                                      </p:to>
                                    </p:set>
                                  </p:childTnLst>
                                </p:cTn>
                              </p:par>
                            </p:childTnLst>
                          </p:cTn>
                        </p:par>
                        <p:par>
                          <p:cTn id="321" fill="hold">
                            <p:stCondLst>
                              <p:cond delay="102000"/>
                            </p:stCondLst>
                            <p:childTnLst>
                              <p:par>
                                <p:cTn id="322" presetID="11" presetClass="entr" presetSubtype="0" fill="hold" grpId="0" nodeType="afterEffect">
                                  <p:stCondLst>
                                    <p:cond delay="0"/>
                                  </p:stCondLst>
                                  <p:childTnLst>
                                    <p:set>
                                      <p:cBhvr>
                                        <p:cTn id="323" dur="1000">
                                          <p:stCondLst>
                                            <p:cond delay="0"/>
                                          </p:stCondLst>
                                        </p:cTn>
                                        <p:tgtEl>
                                          <p:spTgt spid="107"/>
                                        </p:tgtEl>
                                        <p:attrNameLst>
                                          <p:attrName>style.visibility</p:attrName>
                                        </p:attrNameLst>
                                      </p:cBhvr>
                                      <p:to>
                                        <p:strVal val="visible"/>
                                      </p:to>
                                    </p:set>
                                  </p:childTnLst>
                                </p:cTn>
                              </p:par>
                            </p:childTnLst>
                          </p:cTn>
                        </p:par>
                        <p:par>
                          <p:cTn id="324" fill="hold">
                            <p:stCondLst>
                              <p:cond delay="103000"/>
                            </p:stCondLst>
                            <p:childTnLst>
                              <p:par>
                                <p:cTn id="325" presetID="11" presetClass="entr" presetSubtype="0" fill="hold" grpId="0" nodeType="afterEffect">
                                  <p:stCondLst>
                                    <p:cond delay="0"/>
                                  </p:stCondLst>
                                  <p:childTnLst>
                                    <p:set>
                                      <p:cBhvr>
                                        <p:cTn id="326" dur="1000">
                                          <p:stCondLst>
                                            <p:cond delay="0"/>
                                          </p:stCondLst>
                                        </p:cTn>
                                        <p:tgtEl>
                                          <p:spTgt spid="108"/>
                                        </p:tgtEl>
                                        <p:attrNameLst>
                                          <p:attrName>style.visibility</p:attrName>
                                        </p:attrNameLst>
                                      </p:cBhvr>
                                      <p:to>
                                        <p:strVal val="visible"/>
                                      </p:to>
                                    </p:set>
                                  </p:childTnLst>
                                </p:cTn>
                              </p:par>
                            </p:childTnLst>
                          </p:cTn>
                        </p:par>
                        <p:par>
                          <p:cTn id="327" fill="hold">
                            <p:stCondLst>
                              <p:cond delay="104000"/>
                            </p:stCondLst>
                            <p:childTnLst>
                              <p:par>
                                <p:cTn id="328" presetID="11" presetClass="entr" presetSubtype="0" fill="hold" grpId="0" nodeType="afterEffect">
                                  <p:stCondLst>
                                    <p:cond delay="0"/>
                                  </p:stCondLst>
                                  <p:childTnLst>
                                    <p:set>
                                      <p:cBhvr>
                                        <p:cTn id="329" dur="1000">
                                          <p:stCondLst>
                                            <p:cond delay="0"/>
                                          </p:stCondLst>
                                        </p:cTn>
                                        <p:tgtEl>
                                          <p:spTgt spid="109"/>
                                        </p:tgtEl>
                                        <p:attrNameLst>
                                          <p:attrName>style.visibility</p:attrName>
                                        </p:attrNameLst>
                                      </p:cBhvr>
                                      <p:to>
                                        <p:strVal val="visible"/>
                                      </p:to>
                                    </p:set>
                                  </p:childTnLst>
                                </p:cTn>
                              </p:par>
                            </p:childTnLst>
                          </p:cTn>
                        </p:par>
                        <p:par>
                          <p:cTn id="330" fill="hold">
                            <p:stCondLst>
                              <p:cond delay="105000"/>
                            </p:stCondLst>
                            <p:childTnLst>
                              <p:par>
                                <p:cTn id="331" presetID="11" presetClass="entr" presetSubtype="0" fill="hold" grpId="0" nodeType="afterEffect">
                                  <p:stCondLst>
                                    <p:cond delay="0"/>
                                  </p:stCondLst>
                                  <p:childTnLst>
                                    <p:set>
                                      <p:cBhvr>
                                        <p:cTn id="332" dur="1000">
                                          <p:stCondLst>
                                            <p:cond delay="0"/>
                                          </p:stCondLst>
                                        </p:cTn>
                                        <p:tgtEl>
                                          <p:spTgt spid="110"/>
                                        </p:tgtEl>
                                        <p:attrNameLst>
                                          <p:attrName>style.visibility</p:attrName>
                                        </p:attrNameLst>
                                      </p:cBhvr>
                                      <p:to>
                                        <p:strVal val="visible"/>
                                      </p:to>
                                    </p:set>
                                  </p:childTnLst>
                                </p:cTn>
                              </p:par>
                            </p:childTnLst>
                          </p:cTn>
                        </p:par>
                        <p:par>
                          <p:cTn id="333" fill="hold">
                            <p:stCondLst>
                              <p:cond delay="106000"/>
                            </p:stCondLst>
                            <p:childTnLst>
                              <p:par>
                                <p:cTn id="334" presetID="11" presetClass="entr" presetSubtype="0" fill="hold" grpId="0" nodeType="afterEffect">
                                  <p:stCondLst>
                                    <p:cond delay="0"/>
                                  </p:stCondLst>
                                  <p:childTnLst>
                                    <p:set>
                                      <p:cBhvr>
                                        <p:cTn id="335" dur="1000">
                                          <p:stCondLst>
                                            <p:cond delay="0"/>
                                          </p:stCondLst>
                                        </p:cTn>
                                        <p:tgtEl>
                                          <p:spTgt spid="111"/>
                                        </p:tgtEl>
                                        <p:attrNameLst>
                                          <p:attrName>style.visibility</p:attrName>
                                        </p:attrNameLst>
                                      </p:cBhvr>
                                      <p:to>
                                        <p:strVal val="visible"/>
                                      </p:to>
                                    </p:set>
                                  </p:childTnLst>
                                </p:cTn>
                              </p:par>
                            </p:childTnLst>
                          </p:cTn>
                        </p:par>
                        <p:par>
                          <p:cTn id="336" fill="hold">
                            <p:stCondLst>
                              <p:cond delay="107000"/>
                            </p:stCondLst>
                            <p:childTnLst>
                              <p:par>
                                <p:cTn id="337" presetID="11" presetClass="entr" presetSubtype="0" fill="hold" grpId="0" nodeType="afterEffect">
                                  <p:stCondLst>
                                    <p:cond delay="0"/>
                                  </p:stCondLst>
                                  <p:childTnLst>
                                    <p:set>
                                      <p:cBhvr>
                                        <p:cTn id="338" dur="1000">
                                          <p:stCondLst>
                                            <p:cond delay="0"/>
                                          </p:stCondLst>
                                        </p:cTn>
                                        <p:tgtEl>
                                          <p:spTgt spid="112"/>
                                        </p:tgtEl>
                                        <p:attrNameLst>
                                          <p:attrName>style.visibility</p:attrName>
                                        </p:attrNameLst>
                                      </p:cBhvr>
                                      <p:to>
                                        <p:strVal val="visible"/>
                                      </p:to>
                                    </p:set>
                                  </p:childTnLst>
                                </p:cTn>
                              </p:par>
                            </p:childTnLst>
                          </p:cTn>
                        </p:par>
                        <p:par>
                          <p:cTn id="339" fill="hold">
                            <p:stCondLst>
                              <p:cond delay="108000"/>
                            </p:stCondLst>
                            <p:childTnLst>
                              <p:par>
                                <p:cTn id="340" presetID="11" presetClass="entr" presetSubtype="0" fill="hold" grpId="0" nodeType="afterEffect">
                                  <p:stCondLst>
                                    <p:cond delay="0"/>
                                  </p:stCondLst>
                                  <p:childTnLst>
                                    <p:set>
                                      <p:cBhvr>
                                        <p:cTn id="341" dur="1000">
                                          <p:stCondLst>
                                            <p:cond delay="0"/>
                                          </p:stCondLst>
                                        </p:cTn>
                                        <p:tgtEl>
                                          <p:spTgt spid="113"/>
                                        </p:tgtEl>
                                        <p:attrNameLst>
                                          <p:attrName>style.visibility</p:attrName>
                                        </p:attrNameLst>
                                      </p:cBhvr>
                                      <p:to>
                                        <p:strVal val="visible"/>
                                      </p:to>
                                    </p:set>
                                  </p:childTnLst>
                                </p:cTn>
                              </p:par>
                            </p:childTnLst>
                          </p:cTn>
                        </p:par>
                        <p:par>
                          <p:cTn id="342" fill="hold">
                            <p:stCondLst>
                              <p:cond delay="109000"/>
                            </p:stCondLst>
                            <p:childTnLst>
                              <p:par>
                                <p:cTn id="343" presetID="11" presetClass="entr" presetSubtype="0" fill="hold" grpId="0" nodeType="afterEffect">
                                  <p:stCondLst>
                                    <p:cond delay="0"/>
                                  </p:stCondLst>
                                  <p:childTnLst>
                                    <p:set>
                                      <p:cBhvr>
                                        <p:cTn id="344" dur="1000">
                                          <p:stCondLst>
                                            <p:cond delay="0"/>
                                          </p:stCondLst>
                                        </p:cTn>
                                        <p:tgtEl>
                                          <p:spTgt spid="114"/>
                                        </p:tgtEl>
                                        <p:attrNameLst>
                                          <p:attrName>style.visibility</p:attrName>
                                        </p:attrNameLst>
                                      </p:cBhvr>
                                      <p:to>
                                        <p:strVal val="visible"/>
                                      </p:to>
                                    </p:set>
                                  </p:childTnLst>
                                </p:cTn>
                              </p:par>
                            </p:childTnLst>
                          </p:cTn>
                        </p:par>
                        <p:par>
                          <p:cTn id="345" fill="hold">
                            <p:stCondLst>
                              <p:cond delay="110000"/>
                            </p:stCondLst>
                            <p:childTnLst>
                              <p:par>
                                <p:cTn id="346" presetID="11" presetClass="entr" presetSubtype="0" fill="hold" grpId="0" nodeType="afterEffect">
                                  <p:stCondLst>
                                    <p:cond delay="0"/>
                                  </p:stCondLst>
                                  <p:childTnLst>
                                    <p:set>
                                      <p:cBhvr>
                                        <p:cTn id="347" dur="1000">
                                          <p:stCondLst>
                                            <p:cond delay="0"/>
                                          </p:stCondLst>
                                        </p:cTn>
                                        <p:tgtEl>
                                          <p:spTgt spid="115"/>
                                        </p:tgtEl>
                                        <p:attrNameLst>
                                          <p:attrName>style.visibility</p:attrName>
                                        </p:attrNameLst>
                                      </p:cBhvr>
                                      <p:to>
                                        <p:strVal val="visible"/>
                                      </p:to>
                                    </p:set>
                                  </p:childTnLst>
                                </p:cTn>
                              </p:par>
                            </p:childTnLst>
                          </p:cTn>
                        </p:par>
                        <p:par>
                          <p:cTn id="348" fill="hold">
                            <p:stCondLst>
                              <p:cond delay="111000"/>
                            </p:stCondLst>
                            <p:childTnLst>
                              <p:par>
                                <p:cTn id="349" presetID="11" presetClass="entr" presetSubtype="0" fill="hold" grpId="0" nodeType="afterEffect">
                                  <p:stCondLst>
                                    <p:cond delay="0"/>
                                  </p:stCondLst>
                                  <p:childTnLst>
                                    <p:set>
                                      <p:cBhvr>
                                        <p:cTn id="350" dur="1000">
                                          <p:stCondLst>
                                            <p:cond delay="0"/>
                                          </p:stCondLst>
                                        </p:cTn>
                                        <p:tgtEl>
                                          <p:spTgt spid="116"/>
                                        </p:tgtEl>
                                        <p:attrNameLst>
                                          <p:attrName>style.visibility</p:attrName>
                                        </p:attrNameLst>
                                      </p:cBhvr>
                                      <p:to>
                                        <p:strVal val="visible"/>
                                      </p:to>
                                    </p:set>
                                  </p:childTnLst>
                                </p:cTn>
                              </p:par>
                            </p:childTnLst>
                          </p:cTn>
                        </p:par>
                        <p:par>
                          <p:cTn id="351" fill="hold">
                            <p:stCondLst>
                              <p:cond delay="112000"/>
                            </p:stCondLst>
                            <p:childTnLst>
                              <p:par>
                                <p:cTn id="352" presetID="11" presetClass="entr" presetSubtype="0" fill="hold" grpId="0" nodeType="afterEffect">
                                  <p:stCondLst>
                                    <p:cond delay="0"/>
                                  </p:stCondLst>
                                  <p:childTnLst>
                                    <p:set>
                                      <p:cBhvr>
                                        <p:cTn id="353" dur="1000">
                                          <p:stCondLst>
                                            <p:cond delay="0"/>
                                          </p:stCondLst>
                                        </p:cTn>
                                        <p:tgtEl>
                                          <p:spTgt spid="117"/>
                                        </p:tgtEl>
                                        <p:attrNameLst>
                                          <p:attrName>style.visibility</p:attrName>
                                        </p:attrNameLst>
                                      </p:cBhvr>
                                      <p:to>
                                        <p:strVal val="visible"/>
                                      </p:to>
                                    </p:set>
                                  </p:childTnLst>
                                </p:cTn>
                              </p:par>
                            </p:childTnLst>
                          </p:cTn>
                        </p:par>
                        <p:par>
                          <p:cTn id="354" fill="hold">
                            <p:stCondLst>
                              <p:cond delay="113000"/>
                            </p:stCondLst>
                            <p:childTnLst>
                              <p:par>
                                <p:cTn id="355" presetID="11" presetClass="entr" presetSubtype="0" fill="hold" grpId="0" nodeType="afterEffect">
                                  <p:stCondLst>
                                    <p:cond delay="0"/>
                                  </p:stCondLst>
                                  <p:childTnLst>
                                    <p:set>
                                      <p:cBhvr>
                                        <p:cTn id="356" dur="1000">
                                          <p:stCondLst>
                                            <p:cond delay="0"/>
                                          </p:stCondLst>
                                        </p:cTn>
                                        <p:tgtEl>
                                          <p:spTgt spid="118"/>
                                        </p:tgtEl>
                                        <p:attrNameLst>
                                          <p:attrName>style.visibility</p:attrName>
                                        </p:attrNameLst>
                                      </p:cBhvr>
                                      <p:to>
                                        <p:strVal val="visible"/>
                                      </p:to>
                                    </p:set>
                                  </p:childTnLst>
                                </p:cTn>
                              </p:par>
                            </p:childTnLst>
                          </p:cTn>
                        </p:par>
                        <p:par>
                          <p:cTn id="357" fill="hold">
                            <p:stCondLst>
                              <p:cond delay="114000"/>
                            </p:stCondLst>
                            <p:childTnLst>
                              <p:par>
                                <p:cTn id="358" presetID="11" presetClass="entr" presetSubtype="0" fill="hold" grpId="0" nodeType="afterEffect">
                                  <p:stCondLst>
                                    <p:cond delay="0"/>
                                  </p:stCondLst>
                                  <p:childTnLst>
                                    <p:set>
                                      <p:cBhvr>
                                        <p:cTn id="359" dur="1000">
                                          <p:stCondLst>
                                            <p:cond delay="0"/>
                                          </p:stCondLst>
                                        </p:cTn>
                                        <p:tgtEl>
                                          <p:spTgt spid="119"/>
                                        </p:tgtEl>
                                        <p:attrNameLst>
                                          <p:attrName>style.visibility</p:attrName>
                                        </p:attrNameLst>
                                      </p:cBhvr>
                                      <p:to>
                                        <p:strVal val="visible"/>
                                      </p:to>
                                    </p:set>
                                  </p:childTnLst>
                                </p:cTn>
                              </p:par>
                            </p:childTnLst>
                          </p:cTn>
                        </p:par>
                        <p:par>
                          <p:cTn id="360" fill="hold">
                            <p:stCondLst>
                              <p:cond delay="115000"/>
                            </p:stCondLst>
                            <p:childTnLst>
                              <p:par>
                                <p:cTn id="361" presetID="11" presetClass="entr" presetSubtype="0" fill="hold" grpId="0" nodeType="afterEffect">
                                  <p:stCondLst>
                                    <p:cond delay="0"/>
                                  </p:stCondLst>
                                  <p:childTnLst>
                                    <p:set>
                                      <p:cBhvr>
                                        <p:cTn id="362" dur="1000">
                                          <p:stCondLst>
                                            <p:cond delay="0"/>
                                          </p:stCondLst>
                                        </p:cTn>
                                        <p:tgtEl>
                                          <p:spTgt spid="120"/>
                                        </p:tgtEl>
                                        <p:attrNameLst>
                                          <p:attrName>style.visibility</p:attrName>
                                        </p:attrNameLst>
                                      </p:cBhvr>
                                      <p:to>
                                        <p:strVal val="visible"/>
                                      </p:to>
                                    </p:set>
                                  </p:childTnLst>
                                </p:cTn>
                              </p:par>
                            </p:childTnLst>
                          </p:cTn>
                        </p:par>
                        <p:par>
                          <p:cTn id="363" fill="hold">
                            <p:stCondLst>
                              <p:cond delay="116000"/>
                            </p:stCondLst>
                            <p:childTnLst>
                              <p:par>
                                <p:cTn id="364" presetID="11" presetClass="entr" presetSubtype="0" fill="hold" grpId="0" nodeType="afterEffect">
                                  <p:stCondLst>
                                    <p:cond delay="0"/>
                                  </p:stCondLst>
                                  <p:childTnLst>
                                    <p:set>
                                      <p:cBhvr>
                                        <p:cTn id="365" dur="1000">
                                          <p:stCondLst>
                                            <p:cond delay="0"/>
                                          </p:stCondLst>
                                        </p:cTn>
                                        <p:tgtEl>
                                          <p:spTgt spid="121"/>
                                        </p:tgtEl>
                                        <p:attrNameLst>
                                          <p:attrName>style.visibility</p:attrName>
                                        </p:attrNameLst>
                                      </p:cBhvr>
                                      <p:to>
                                        <p:strVal val="visible"/>
                                      </p:to>
                                    </p:set>
                                  </p:childTnLst>
                                </p:cTn>
                              </p:par>
                            </p:childTnLst>
                          </p:cTn>
                        </p:par>
                        <p:par>
                          <p:cTn id="366" fill="hold">
                            <p:stCondLst>
                              <p:cond delay="117000"/>
                            </p:stCondLst>
                            <p:childTnLst>
                              <p:par>
                                <p:cTn id="367" presetID="11" presetClass="entr" presetSubtype="0" fill="hold" grpId="0" nodeType="afterEffect">
                                  <p:stCondLst>
                                    <p:cond delay="0"/>
                                  </p:stCondLst>
                                  <p:childTnLst>
                                    <p:set>
                                      <p:cBhvr>
                                        <p:cTn id="368" dur="1000">
                                          <p:stCondLst>
                                            <p:cond delay="0"/>
                                          </p:stCondLst>
                                        </p:cTn>
                                        <p:tgtEl>
                                          <p:spTgt spid="122"/>
                                        </p:tgtEl>
                                        <p:attrNameLst>
                                          <p:attrName>style.visibility</p:attrName>
                                        </p:attrNameLst>
                                      </p:cBhvr>
                                      <p:to>
                                        <p:strVal val="visible"/>
                                      </p:to>
                                    </p:set>
                                  </p:childTnLst>
                                </p:cTn>
                              </p:par>
                            </p:childTnLst>
                          </p:cTn>
                        </p:par>
                        <p:par>
                          <p:cTn id="369" fill="hold">
                            <p:stCondLst>
                              <p:cond delay="118000"/>
                            </p:stCondLst>
                            <p:childTnLst>
                              <p:par>
                                <p:cTn id="370" presetID="11" presetClass="entr" presetSubtype="0" fill="hold" grpId="0" nodeType="afterEffect">
                                  <p:stCondLst>
                                    <p:cond delay="0"/>
                                  </p:stCondLst>
                                  <p:childTnLst>
                                    <p:set>
                                      <p:cBhvr>
                                        <p:cTn id="371" dur="1000">
                                          <p:stCondLst>
                                            <p:cond delay="0"/>
                                          </p:stCondLst>
                                        </p:cTn>
                                        <p:tgtEl>
                                          <p:spTgt spid="123"/>
                                        </p:tgtEl>
                                        <p:attrNameLst>
                                          <p:attrName>style.visibility</p:attrName>
                                        </p:attrNameLst>
                                      </p:cBhvr>
                                      <p:to>
                                        <p:strVal val="visible"/>
                                      </p:to>
                                    </p:set>
                                  </p:childTnLst>
                                </p:cTn>
                              </p:par>
                            </p:childTnLst>
                          </p:cTn>
                        </p:par>
                        <p:par>
                          <p:cTn id="372" fill="hold">
                            <p:stCondLst>
                              <p:cond delay="119000"/>
                            </p:stCondLst>
                            <p:childTnLst>
                              <p:par>
                                <p:cTn id="373" presetID="11" presetClass="entr" presetSubtype="0" fill="hold" grpId="0" nodeType="afterEffect">
                                  <p:stCondLst>
                                    <p:cond delay="0"/>
                                  </p:stCondLst>
                                  <p:childTnLst>
                                    <p:set>
                                      <p:cBhvr>
                                        <p:cTn id="374" dur="1000">
                                          <p:stCondLst>
                                            <p:cond delay="0"/>
                                          </p:stCondLst>
                                        </p:cTn>
                                        <p:tgtEl>
                                          <p:spTgt spid="124"/>
                                        </p:tgtEl>
                                        <p:attrNameLst>
                                          <p:attrName>style.visibility</p:attrName>
                                        </p:attrNameLst>
                                      </p:cBhvr>
                                      <p:to>
                                        <p:strVal val="visible"/>
                                      </p:to>
                                    </p:set>
                                  </p:childTnLst>
                                </p:cTn>
                              </p:par>
                            </p:childTnLst>
                          </p:cTn>
                        </p:par>
                        <p:par>
                          <p:cTn id="375" fill="hold">
                            <p:stCondLst>
                              <p:cond delay="120000"/>
                            </p:stCondLst>
                            <p:childTnLst>
                              <p:par>
                                <p:cTn id="376" presetID="11" presetClass="entr" presetSubtype="0" fill="hold" grpId="0" nodeType="afterEffect">
                                  <p:stCondLst>
                                    <p:cond delay="0"/>
                                  </p:stCondLst>
                                  <p:childTnLst>
                                    <p:set>
                                      <p:cBhvr>
                                        <p:cTn id="377" dur="1000">
                                          <p:stCondLst>
                                            <p:cond delay="0"/>
                                          </p:stCondLst>
                                        </p:cTn>
                                        <p:tgtEl>
                                          <p:spTgt spid="125"/>
                                        </p:tgtEl>
                                        <p:attrNameLst>
                                          <p:attrName>style.visibility</p:attrName>
                                        </p:attrNameLst>
                                      </p:cBhvr>
                                      <p:to>
                                        <p:strVal val="visible"/>
                                      </p:to>
                                    </p:set>
                                  </p:childTnLst>
                                </p:cTn>
                              </p:par>
                            </p:childTnLst>
                          </p:cTn>
                        </p:par>
                        <p:par>
                          <p:cTn id="378" fill="hold">
                            <p:stCondLst>
                              <p:cond delay="121000"/>
                            </p:stCondLst>
                            <p:childTnLst>
                              <p:par>
                                <p:cTn id="379" presetID="11" presetClass="entr" presetSubtype="0" fill="hold" grpId="0" nodeType="afterEffect">
                                  <p:stCondLst>
                                    <p:cond delay="0"/>
                                  </p:stCondLst>
                                  <p:childTnLst>
                                    <p:set>
                                      <p:cBhvr>
                                        <p:cTn id="380" dur="1000">
                                          <p:stCondLst>
                                            <p:cond delay="0"/>
                                          </p:stCondLst>
                                        </p:cTn>
                                        <p:tgtEl>
                                          <p:spTgt spid="126"/>
                                        </p:tgtEl>
                                        <p:attrNameLst>
                                          <p:attrName>style.visibility</p:attrName>
                                        </p:attrNameLst>
                                      </p:cBhvr>
                                      <p:to>
                                        <p:strVal val="visible"/>
                                      </p:to>
                                    </p:set>
                                  </p:childTnLst>
                                </p:cTn>
                              </p:par>
                            </p:childTnLst>
                          </p:cTn>
                        </p:par>
                        <p:par>
                          <p:cTn id="381" fill="hold">
                            <p:stCondLst>
                              <p:cond delay="122000"/>
                            </p:stCondLst>
                            <p:childTnLst>
                              <p:par>
                                <p:cTn id="382" presetID="11" presetClass="entr" presetSubtype="0" fill="hold" grpId="0" nodeType="afterEffect">
                                  <p:stCondLst>
                                    <p:cond delay="0"/>
                                  </p:stCondLst>
                                  <p:childTnLst>
                                    <p:set>
                                      <p:cBhvr>
                                        <p:cTn id="383" dur="1000">
                                          <p:stCondLst>
                                            <p:cond delay="0"/>
                                          </p:stCondLst>
                                        </p:cTn>
                                        <p:tgtEl>
                                          <p:spTgt spid="127"/>
                                        </p:tgtEl>
                                        <p:attrNameLst>
                                          <p:attrName>style.visibility</p:attrName>
                                        </p:attrNameLst>
                                      </p:cBhvr>
                                      <p:to>
                                        <p:strVal val="visible"/>
                                      </p:to>
                                    </p:set>
                                  </p:childTnLst>
                                </p:cTn>
                              </p:par>
                            </p:childTnLst>
                          </p:cTn>
                        </p:par>
                        <p:par>
                          <p:cTn id="384" fill="hold">
                            <p:stCondLst>
                              <p:cond delay="123000"/>
                            </p:stCondLst>
                            <p:childTnLst>
                              <p:par>
                                <p:cTn id="385" presetID="11" presetClass="entr" presetSubtype="0" fill="hold" grpId="0" nodeType="afterEffect">
                                  <p:stCondLst>
                                    <p:cond delay="0"/>
                                  </p:stCondLst>
                                  <p:childTnLst>
                                    <p:set>
                                      <p:cBhvr>
                                        <p:cTn id="386" dur="1000">
                                          <p:stCondLst>
                                            <p:cond delay="0"/>
                                          </p:stCondLst>
                                        </p:cTn>
                                        <p:tgtEl>
                                          <p:spTgt spid="128"/>
                                        </p:tgtEl>
                                        <p:attrNameLst>
                                          <p:attrName>style.visibility</p:attrName>
                                        </p:attrNameLst>
                                      </p:cBhvr>
                                      <p:to>
                                        <p:strVal val="visible"/>
                                      </p:to>
                                    </p:set>
                                  </p:childTnLst>
                                </p:cTn>
                              </p:par>
                            </p:childTnLst>
                          </p:cTn>
                        </p:par>
                        <p:par>
                          <p:cTn id="387" fill="hold">
                            <p:stCondLst>
                              <p:cond delay="124000"/>
                            </p:stCondLst>
                            <p:childTnLst>
                              <p:par>
                                <p:cTn id="388" presetID="11" presetClass="entr" presetSubtype="0" fill="hold" grpId="0" nodeType="afterEffect">
                                  <p:stCondLst>
                                    <p:cond delay="0"/>
                                  </p:stCondLst>
                                  <p:childTnLst>
                                    <p:set>
                                      <p:cBhvr>
                                        <p:cTn id="389" dur="1000">
                                          <p:stCondLst>
                                            <p:cond delay="0"/>
                                          </p:stCondLst>
                                        </p:cTn>
                                        <p:tgtEl>
                                          <p:spTgt spid="129"/>
                                        </p:tgtEl>
                                        <p:attrNameLst>
                                          <p:attrName>style.visibility</p:attrName>
                                        </p:attrNameLst>
                                      </p:cBhvr>
                                      <p:to>
                                        <p:strVal val="visible"/>
                                      </p:to>
                                    </p:set>
                                  </p:childTnLst>
                                </p:cTn>
                              </p:par>
                            </p:childTnLst>
                          </p:cTn>
                        </p:par>
                        <p:par>
                          <p:cTn id="390" fill="hold">
                            <p:stCondLst>
                              <p:cond delay="125000"/>
                            </p:stCondLst>
                            <p:childTnLst>
                              <p:par>
                                <p:cTn id="391" presetID="11" presetClass="entr" presetSubtype="0" fill="hold" grpId="0" nodeType="afterEffect">
                                  <p:stCondLst>
                                    <p:cond delay="0"/>
                                  </p:stCondLst>
                                  <p:childTnLst>
                                    <p:set>
                                      <p:cBhvr>
                                        <p:cTn id="392" dur="1000">
                                          <p:stCondLst>
                                            <p:cond delay="0"/>
                                          </p:stCondLst>
                                        </p:cTn>
                                        <p:tgtEl>
                                          <p:spTgt spid="130"/>
                                        </p:tgtEl>
                                        <p:attrNameLst>
                                          <p:attrName>style.visibility</p:attrName>
                                        </p:attrNameLst>
                                      </p:cBhvr>
                                      <p:to>
                                        <p:strVal val="visible"/>
                                      </p:to>
                                    </p:set>
                                  </p:childTnLst>
                                </p:cTn>
                              </p:par>
                            </p:childTnLst>
                          </p:cTn>
                        </p:par>
                        <p:par>
                          <p:cTn id="393" fill="hold">
                            <p:stCondLst>
                              <p:cond delay="126000"/>
                            </p:stCondLst>
                            <p:childTnLst>
                              <p:par>
                                <p:cTn id="394" presetID="11" presetClass="entr" presetSubtype="0" fill="hold" grpId="0" nodeType="afterEffect">
                                  <p:stCondLst>
                                    <p:cond delay="0"/>
                                  </p:stCondLst>
                                  <p:childTnLst>
                                    <p:set>
                                      <p:cBhvr>
                                        <p:cTn id="395" dur="1000">
                                          <p:stCondLst>
                                            <p:cond delay="0"/>
                                          </p:stCondLst>
                                        </p:cTn>
                                        <p:tgtEl>
                                          <p:spTgt spid="131"/>
                                        </p:tgtEl>
                                        <p:attrNameLst>
                                          <p:attrName>style.visibility</p:attrName>
                                        </p:attrNameLst>
                                      </p:cBhvr>
                                      <p:to>
                                        <p:strVal val="visible"/>
                                      </p:to>
                                    </p:set>
                                  </p:childTnLst>
                                </p:cTn>
                              </p:par>
                            </p:childTnLst>
                          </p:cTn>
                        </p:par>
                        <p:par>
                          <p:cTn id="396" fill="hold">
                            <p:stCondLst>
                              <p:cond delay="127000"/>
                            </p:stCondLst>
                            <p:childTnLst>
                              <p:par>
                                <p:cTn id="397" presetID="11" presetClass="entr" presetSubtype="0" fill="hold" grpId="0" nodeType="afterEffect">
                                  <p:stCondLst>
                                    <p:cond delay="0"/>
                                  </p:stCondLst>
                                  <p:childTnLst>
                                    <p:set>
                                      <p:cBhvr>
                                        <p:cTn id="398" dur="1000">
                                          <p:stCondLst>
                                            <p:cond delay="0"/>
                                          </p:stCondLst>
                                        </p:cTn>
                                        <p:tgtEl>
                                          <p:spTgt spid="132"/>
                                        </p:tgtEl>
                                        <p:attrNameLst>
                                          <p:attrName>style.visibility</p:attrName>
                                        </p:attrNameLst>
                                      </p:cBhvr>
                                      <p:to>
                                        <p:strVal val="visible"/>
                                      </p:to>
                                    </p:set>
                                  </p:childTnLst>
                                </p:cTn>
                              </p:par>
                            </p:childTnLst>
                          </p:cTn>
                        </p:par>
                        <p:par>
                          <p:cTn id="399" fill="hold">
                            <p:stCondLst>
                              <p:cond delay="128000"/>
                            </p:stCondLst>
                            <p:childTnLst>
                              <p:par>
                                <p:cTn id="400" presetID="11" presetClass="entr" presetSubtype="0" fill="hold" grpId="0" nodeType="afterEffect">
                                  <p:stCondLst>
                                    <p:cond delay="0"/>
                                  </p:stCondLst>
                                  <p:childTnLst>
                                    <p:set>
                                      <p:cBhvr>
                                        <p:cTn id="401" dur="1000">
                                          <p:stCondLst>
                                            <p:cond delay="0"/>
                                          </p:stCondLst>
                                        </p:cTn>
                                        <p:tgtEl>
                                          <p:spTgt spid="133"/>
                                        </p:tgtEl>
                                        <p:attrNameLst>
                                          <p:attrName>style.visibility</p:attrName>
                                        </p:attrNameLst>
                                      </p:cBhvr>
                                      <p:to>
                                        <p:strVal val="visible"/>
                                      </p:to>
                                    </p:set>
                                  </p:childTnLst>
                                </p:cTn>
                              </p:par>
                            </p:childTnLst>
                          </p:cTn>
                        </p:par>
                        <p:par>
                          <p:cTn id="402" fill="hold">
                            <p:stCondLst>
                              <p:cond delay="129000"/>
                            </p:stCondLst>
                            <p:childTnLst>
                              <p:par>
                                <p:cTn id="403" presetID="11" presetClass="entr" presetSubtype="0" fill="hold" grpId="0" nodeType="afterEffect">
                                  <p:stCondLst>
                                    <p:cond delay="0"/>
                                  </p:stCondLst>
                                  <p:childTnLst>
                                    <p:set>
                                      <p:cBhvr>
                                        <p:cTn id="404" dur="1000">
                                          <p:stCondLst>
                                            <p:cond delay="0"/>
                                          </p:stCondLst>
                                        </p:cTn>
                                        <p:tgtEl>
                                          <p:spTgt spid="134"/>
                                        </p:tgtEl>
                                        <p:attrNameLst>
                                          <p:attrName>style.visibility</p:attrName>
                                        </p:attrNameLst>
                                      </p:cBhvr>
                                      <p:to>
                                        <p:strVal val="visible"/>
                                      </p:to>
                                    </p:set>
                                  </p:childTnLst>
                                </p:cTn>
                              </p:par>
                            </p:childTnLst>
                          </p:cTn>
                        </p:par>
                        <p:par>
                          <p:cTn id="405" fill="hold">
                            <p:stCondLst>
                              <p:cond delay="130000"/>
                            </p:stCondLst>
                            <p:childTnLst>
                              <p:par>
                                <p:cTn id="406" presetID="11" presetClass="entr" presetSubtype="0" fill="hold" grpId="0" nodeType="afterEffect">
                                  <p:stCondLst>
                                    <p:cond delay="0"/>
                                  </p:stCondLst>
                                  <p:childTnLst>
                                    <p:set>
                                      <p:cBhvr>
                                        <p:cTn id="407" dur="1000">
                                          <p:stCondLst>
                                            <p:cond delay="0"/>
                                          </p:stCondLst>
                                        </p:cTn>
                                        <p:tgtEl>
                                          <p:spTgt spid="135"/>
                                        </p:tgtEl>
                                        <p:attrNameLst>
                                          <p:attrName>style.visibility</p:attrName>
                                        </p:attrNameLst>
                                      </p:cBhvr>
                                      <p:to>
                                        <p:strVal val="visible"/>
                                      </p:to>
                                    </p:set>
                                  </p:childTnLst>
                                </p:cTn>
                              </p:par>
                            </p:childTnLst>
                          </p:cTn>
                        </p:par>
                        <p:par>
                          <p:cTn id="408" fill="hold">
                            <p:stCondLst>
                              <p:cond delay="131000"/>
                            </p:stCondLst>
                            <p:childTnLst>
                              <p:par>
                                <p:cTn id="409" presetID="11" presetClass="entr" presetSubtype="0" fill="hold" grpId="0" nodeType="afterEffect">
                                  <p:stCondLst>
                                    <p:cond delay="0"/>
                                  </p:stCondLst>
                                  <p:childTnLst>
                                    <p:set>
                                      <p:cBhvr>
                                        <p:cTn id="410" dur="1000">
                                          <p:stCondLst>
                                            <p:cond delay="0"/>
                                          </p:stCondLst>
                                        </p:cTn>
                                        <p:tgtEl>
                                          <p:spTgt spid="136"/>
                                        </p:tgtEl>
                                        <p:attrNameLst>
                                          <p:attrName>style.visibility</p:attrName>
                                        </p:attrNameLst>
                                      </p:cBhvr>
                                      <p:to>
                                        <p:strVal val="visible"/>
                                      </p:to>
                                    </p:set>
                                  </p:childTnLst>
                                </p:cTn>
                              </p:par>
                            </p:childTnLst>
                          </p:cTn>
                        </p:par>
                        <p:par>
                          <p:cTn id="411" fill="hold">
                            <p:stCondLst>
                              <p:cond delay="132000"/>
                            </p:stCondLst>
                            <p:childTnLst>
                              <p:par>
                                <p:cTn id="412" presetID="11" presetClass="entr" presetSubtype="0" fill="hold" grpId="0" nodeType="afterEffect">
                                  <p:stCondLst>
                                    <p:cond delay="0"/>
                                  </p:stCondLst>
                                  <p:childTnLst>
                                    <p:set>
                                      <p:cBhvr>
                                        <p:cTn id="413" dur="1000">
                                          <p:stCondLst>
                                            <p:cond delay="0"/>
                                          </p:stCondLst>
                                        </p:cTn>
                                        <p:tgtEl>
                                          <p:spTgt spid="137"/>
                                        </p:tgtEl>
                                        <p:attrNameLst>
                                          <p:attrName>style.visibility</p:attrName>
                                        </p:attrNameLst>
                                      </p:cBhvr>
                                      <p:to>
                                        <p:strVal val="visible"/>
                                      </p:to>
                                    </p:set>
                                  </p:childTnLst>
                                </p:cTn>
                              </p:par>
                            </p:childTnLst>
                          </p:cTn>
                        </p:par>
                        <p:par>
                          <p:cTn id="414" fill="hold">
                            <p:stCondLst>
                              <p:cond delay="133000"/>
                            </p:stCondLst>
                            <p:childTnLst>
                              <p:par>
                                <p:cTn id="415" presetID="11" presetClass="entr" presetSubtype="0" fill="hold" grpId="0" nodeType="afterEffect">
                                  <p:stCondLst>
                                    <p:cond delay="0"/>
                                  </p:stCondLst>
                                  <p:childTnLst>
                                    <p:set>
                                      <p:cBhvr>
                                        <p:cTn id="416" dur="1000">
                                          <p:stCondLst>
                                            <p:cond delay="0"/>
                                          </p:stCondLst>
                                        </p:cTn>
                                        <p:tgtEl>
                                          <p:spTgt spid="138"/>
                                        </p:tgtEl>
                                        <p:attrNameLst>
                                          <p:attrName>style.visibility</p:attrName>
                                        </p:attrNameLst>
                                      </p:cBhvr>
                                      <p:to>
                                        <p:strVal val="visible"/>
                                      </p:to>
                                    </p:set>
                                  </p:childTnLst>
                                </p:cTn>
                              </p:par>
                            </p:childTnLst>
                          </p:cTn>
                        </p:par>
                        <p:par>
                          <p:cTn id="417" fill="hold">
                            <p:stCondLst>
                              <p:cond delay="134000"/>
                            </p:stCondLst>
                            <p:childTnLst>
                              <p:par>
                                <p:cTn id="418" presetID="11" presetClass="entr" presetSubtype="0" fill="hold" grpId="0" nodeType="afterEffect">
                                  <p:stCondLst>
                                    <p:cond delay="0"/>
                                  </p:stCondLst>
                                  <p:childTnLst>
                                    <p:set>
                                      <p:cBhvr>
                                        <p:cTn id="419" dur="1000">
                                          <p:stCondLst>
                                            <p:cond delay="0"/>
                                          </p:stCondLst>
                                        </p:cTn>
                                        <p:tgtEl>
                                          <p:spTgt spid="139"/>
                                        </p:tgtEl>
                                        <p:attrNameLst>
                                          <p:attrName>style.visibility</p:attrName>
                                        </p:attrNameLst>
                                      </p:cBhvr>
                                      <p:to>
                                        <p:strVal val="visible"/>
                                      </p:to>
                                    </p:set>
                                  </p:childTnLst>
                                </p:cTn>
                              </p:par>
                            </p:childTnLst>
                          </p:cTn>
                        </p:par>
                        <p:par>
                          <p:cTn id="420" fill="hold">
                            <p:stCondLst>
                              <p:cond delay="135000"/>
                            </p:stCondLst>
                            <p:childTnLst>
                              <p:par>
                                <p:cTn id="421" presetID="11" presetClass="entr" presetSubtype="0" fill="hold" grpId="0" nodeType="afterEffect">
                                  <p:stCondLst>
                                    <p:cond delay="0"/>
                                  </p:stCondLst>
                                  <p:childTnLst>
                                    <p:set>
                                      <p:cBhvr>
                                        <p:cTn id="422" dur="1000">
                                          <p:stCondLst>
                                            <p:cond delay="0"/>
                                          </p:stCondLst>
                                        </p:cTn>
                                        <p:tgtEl>
                                          <p:spTgt spid="140"/>
                                        </p:tgtEl>
                                        <p:attrNameLst>
                                          <p:attrName>style.visibility</p:attrName>
                                        </p:attrNameLst>
                                      </p:cBhvr>
                                      <p:to>
                                        <p:strVal val="visible"/>
                                      </p:to>
                                    </p:set>
                                  </p:childTnLst>
                                </p:cTn>
                              </p:par>
                            </p:childTnLst>
                          </p:cTn>
                        </p:par>
                        <p:par>
                          <p:cTn id="423" fill="hold">
                            <p:stCondLst>
                              <p:cond delay="136000"/>
                            </p:stCondLst>
                            <p:childTnLst>
                              <p:par>
                                <p:cTn id="424" presetID="11" presetClass="entr" presetSubtype="0" fill="hold" grpId="0" nodeType="afterEffect">
                                  <p:stCondLst>
                                    <p:cond delay="0"/>
                                  </p:stCondLst>
                                  <p:childTnLst>
                                    <p:set>
                                      <p:cBhvr>
                                        <p:cTn id="425" dur="1000">
                                          <p:stCondLst>
                                            <p:cond delay="0"/>
                                          </p:stCondLst>
                                        </p:cTn>
                                        <p:tgtEl>
                                          <p:spTgt spid="141"/>
                                        </p:tgtEl>
                                        <p:attrNameLst>
                                          <p:attrName>style.visibility</p:attrName>
                                        </p:attrNameLst>
                                      </p:cBhvr>
                                      <p:to>
                                        <p:strVal val="visible"/>
                                      </p:to>
                                    </p:set>
                                  </p:childTnLst>
                                </p:cTn>
                              </p:par>
                            </p:childTnLst>
                          </p:cTn>
                        </p:par>
                        <p:par>
                          <p:cTn id="426" fill="hold">
                            <p:stCondLst>
                              <p:cond delay="137000"/>
                            </p:stCondLst>
                            <p:childTnLst>
                              <p:par>
                                <p:cTn id="427" presetID="11" presetClass="entr" presetSubtype="0" fill="hold" grpId="0" nodeType="afterEffect">
                                  <p:stCondLst>
                                    <p:cond delay="0"/>
                                  </p:stCondLst>
                                  <p:childTnLst>
                                    <p:set>
                                      <p:cBhvr>
                                        <p:cTn id="428" dur="1000">
                                          <p:stCondLst>
                                            <p:cond delay="0"/>
                                          </p:stCondLst>
                                        </p:cTn>
                                        <p:tgtEl>
                                          <p:spTgt spid="142"/>
                                        </p:tgtEl>
                                        <p:attrNameLst>
                                          <p:attrName>style.visibility</p:attrName>
                                        </p:attrNameLst>
                                      </p:cBhvr>
                                      <p:to>
                                        <p:strVal val="visible"/>
                                      </p:to>
                                    </p:set>
                                  </p:childTnLst>
                                </p:cTn>
                              </p:par>
                            </p:childTnLst>
                          </p:cTn>
                        </p:par>
                        <p:par>
                          <p:cTn id="429" fill="hold">
                            <p:stCondLst>
                              <p:cond delay="138000"/>
                            </p:stCondLst>
                            <p:childTnLst>
                              <p:par>
                                <p:cTn id="430" presetID="11" presetClass="entr" presetSubtype="0" fill="hold" grpId="0" nodeType="afterEffect">
                                  <p:stCondLst>
                                    <p:cond delay="0"/>
                                  </p:stCondLst>
                                  <p:childTnLst>
                                    <p:set>
                                      <p:cBhvr>
                                        <p:cTn id="431" dur="1000">
                                          <p:stCondLst>
                                            <p:cond delay="0"/>
                                          </p:stCondLst>
                                        </p:cTn>
                                        <p:tgtEl>
                                          <p:spTgt spid="143"/>
                                        </p:tgtEl>
                                        <p:attrNameLst>
                                          <p:attrName>style.visibility</p:attrName>
                                        </p:attrNameLst>
                                      </p:cBhvr>
                                      <p:to>
                                        <p:strVal val="visible"/>
                                      </p:to>
                                    </p:set>
                                  </p:childTnLst>
                                </p:cTn>
                              </p:par>
                            </p:childTnLst>
                          </p:cTn>
                        </p:par>
                        <p:par>
                          <p:cTn id="432" fill="hold">
                            <p:stCondLst>
                              <p:cond delay="139000"/>
                            </p:stCondLst>
                            <p:childTnLst>
                              <p:par>
                                <p:cTn id="433" presetID="11" presetClass="entr" presetSubtype="0" fill="hold" grpId="0" nodeType="afterEffect">
                                  <p:stCondLst>
                                    <p:cond delay="0"/>
                                  </p:stCondLst>
                                  <p:childTnLst>
                                    <p:set>
                                      <p:cBhvr>
                                        <p:cTn id="434" dur="1000">
                                          <p:stCondLst>
                                            <p:cond delay="0"/>
                                          </p:stCondLst>
                                        </p:cTn>
                                        <p:tgtEl>
                                          <p:spTgt spid="144"/>
                                        </p:tgtEl>
                                        <p:attrNameLst>
                                          <p:attrName>style.visibility</p:attrName>
                                        </p:attrNameLst>
                                      </p:cBhvr>
                                      <p:to>
                                        <p:strVal val="visible"/>
                                      </p:to>
                                    </p:set>
                                  </p:childTnLst>
                                </p:cTn>
                              </p:par>
                            </p:childTnLst>
                          </p:cTn>
                        </p:par>
                        <p:par>
                          <p:cTn id="435" fill="hold">
                            <p:stCondLst>
                              <p:cond delay="140000"/>
                            </p:stCondLst>
                            <p:childTnLst>
                              <p:par>
                                <p:cTn id="436" presetID="11" presetClass="entr" presetSubtype="0" fill="hold" grpId="0" nodeType="afterEffect">
                                  <p:stCondLst>
                                    <p:cond delay="0"/>
                                  </p:stCondLst>
                                  <p:childTnLst>
                                    <p:set>
                                      <p:cBhvr>
                                        <p:cTn id="437" dur="1000">
                                          <p:stCondLst>
                                            <p:cond delay="0"/>
                                          </p:stCondLst>
                                        </p:cTn>
                                        <p:tgtEl>
                                          <p:spTgt spid="145"/>
                                        </p:tgtEl>
                                        <p:attrNameLst>
                                          <p:attrName>style.visibility</p:attrName>
                                        </p:attrNameLst>
                                      </p:cBhvr>
                                      <p:to>
                                        <p:strVal val="visible"/>
                                      </p:to>
                                    </p:set>
                                  </p:childTnLst>
                                </p:cTn>
                              </p:par>
                            </p:childTnLst>
                          </p:cTn>
                        </p:par>
                        <p:par>
                          <p:cTn id="438" fill="hold">
                            <p:stCondLst>
                              <p:cond delay="141000"/>
                            </p:stCondLst>
                            <p:childTnLst>
                              <p:par>
                                <p:cTn id="439" presetID="11" presetClass="entr" presetSubtype="0" fill="hold" grpId="0" nodeType="afterEffect">
                                  <p:stCondLst>
                                    <p:cond delay="0"/>
                                  </p:stCondLst>
                                  <p:childTnLst>
                                    <p:set>
                                      <p:cBhvr>
                                        <p:cTn id="440" dur="1000">
                                          <p:stCondLst>
                                            <p:cond delay="0"/>
                                          </p:stCondLst>
                                        </p:cTn>
                                        <p:tgtEl>
                                          <p:spTgt spid="146"/>
                                        </p:tgtEl>
                                        <p:attrNameLst>
                                          <p:attrName>style.visibility</p:attrName>
                                        </p:attrNameLst>
                                      </p:cBhvr>
                                      <p:to>
                                        <p:strVal val="visible"/>
                                      </p:to>
                                    </p:set>
                                  </p:childTnLst>
                                </p:cTn>
                              </p:par>
                            </p:childTnLst>
                          </p:cTn>
                        </p:par>
                        <p:par>
                          <p:cTn id="441" fill="hold">
                            <p:stCondLst>
                              <p:cond delay="142000"/>
                            </p:stCondLst>
                            <p:childTnLst>
                              <p:par>
                                <p:cTn id="442" presetID="11" presetClass="entr" presetSubtype="0" fill="hold" grpId="0" nodeType="afterEffect">
                                  <p:stCondLst>
                                    <p:cond delay="0"/>
                                  </p:stCondLst>
                                  <p:childTnLst>
                                    <p:set>
                                      <p:cBhvr>
                                        <p:cTn id="443" dur="1000">
                                          <p:stCondLst>
                                            <p:cond delay="0"/>
                                          </p:stCondLst>
                                        </p:cTn>
                                        <p:tgtEl>
                                          <p:spTgt spid="147"/>
                                        </p:tgtEl>
                                        <p:attrNameLst>
                                          <p:attrName>style.visibility</p:attrName>
                                        </p:attrNameLst>
                                      </p:cBhvr>
                                      <p:to>
                                        <p:strVal val="visible"/>
                                      </p:to>
                                    </p:set>
                                  </p:childTnLst>
                                </p:cTn>
                              </p:par>
                            </p:childTnLst>
                          </p:cTn>
                        </p:par>
                        <p:par>
                          <p:cTn id="444" fill="hold">
                            <p:stCondLst>
                              <p:cond delay="143000"/>
                            </p:stCondLst>
                            <p:childTnLst>
                              <p:par>
                                <p:cTn id="445" presetID="11" presetClass="entr" presetSubtype="0" fill="hold" grpId="0" nodeType="afterEffect">
                                  <p:stCondLst>
                                    <p:cond delay="0"/>
                                  </p:stCondLst>
                                  <p:childTnLst>
                                    <p:set>
                                      <p:cBhvr>
                                        <p:cTn id="446" dur="1000">
                                          <p:stCondLst>
                                            <p:cond delay="0"/>
                                          </p:stCondLst>
                                        </p:cTn>
                                        <p:tgtEl>
                                          <p:spTgt spid="148"/>
                                        </p:tgtEl>
                                        <p:attrNameLst>
                                          <p:attrName>style.visibility</p:attrName>
                                        </p:attrNameLst>
                                      </p:cBhvr>
                                      <p:to>
                                        <p:strVal val="visible"/>
                                      </p:to>
                                    </p:set>
                                  </p:childTnLst>
                                </p:cTn>
                              </p:par>
                            </p:childTnLst>
                          </p:cTn>
                        </p:par>
                        <p:par>
                          <p:cTn id="447" fill="hold">
                            <p:stCondLst>
                              <p:cond delay="144000"/>
                            </p:stCondLst>
                            <p:childTnLst>
                              <p:par>
                                <p:cTn id="448" presetID="11" presetClass="entr" presetSubtype="0" fill="hold" grpId="0" nodeType="afterEffect">
                                  <p:stCondLst>
                                    <p:cond delay="0"/>
                                  </p:stCondLst>
                                  <p:childTnLst>
                                    <p:set>
                                      <p:cBhvr>
                                        <p:cTn id="449" dur="1000">
                                          <p:stCondLst>
                                            <p:cond delay="0"/>
                                          </p:stCondLst>
                                        </p:cTn>
                                        <p:tgtEl>
                                          <p:spTgt spid="149"/>
                                        </p:tgtEl>
                                        <p:attrNameLst>
                                          <p:attrName>style.visibility</p:attrName>
                                        </p:attrNameLst>
                                      </p:cBhvr>
                                      <p:to>
                                        <p:strVal val="visible"/>
                                      </p:to>
                                    </p:set>
                                  </p:childTnLst>
                                </p:cTn>
                              </p:par>
                            </p:childTnLst>
                          </p:cTn>
                        </p:par>
                        <p:par>
                          <p:cTn id="450" fill="hold">
                            <p:stCondLst>
                              <p:cond delay="145000"/>
                            </p:stCondLst>
                            <p:childTnLst>
                              <p:par>
                                <p:cTn id="451" presetID="11" presetClass="entr" presetSubtype="0" fill="hold" grpId="0" nodeType="afterEffect">
                                  <p:stCondLst>
                                    <p:cond delay="0"/>
                                  </p:stCondLst>
                                  <p:childTnLst>
                                    <p:set>
                                      <p:cBhvr>
                                        <p:cTn id="452" dur="1000">
                                          <p:stCondLst>
                                            <p:cond delay="0"/>
                                          </p:stCondLst>
                                        </p:cTn>
                                        <p:tgtEl>
                                          <p:spTgt spid="150"/>
                                        </p:tgtEl>
                                        <p:attrNameLst>
                                          <p:attrName>style.visibility</p:attrName>
                                        </p:attrNameLst>
                                      </p:cBhvr>
                                      <p:to>
                                        <p:strVal val="visible"/>
                                      </p:to>
                                    </p:set>
                                  </p:childTnLst>
                                </p:cTn>
                              </p:par>
                            </p:childTnLst>
                          </p:cTn>
                        </p:par>
                        <p:par>
                          <p:cTn id="453" fill="hold">
                            <p:stCondLst>
                              <p:cond delay="146000"/>
                            </p:stCondLst>
                            <p:childTnLst>
                              <p:par>
                                <p:cTn id="454" presetID="11" presetClass="entr" presetSubtype="0" fill="hold" grpId="0" nodeType="afterEffect">
                                  <p:stCondLst>
                                    <p:cond delay="0"/>
                                  </p:stCondLst>
                                  <p:childTnLst>
                                    <p:set>
                                      <p:cBhvr>
                                        <p:cTn id="455" dur="1000">
                                          <p:stCondLst>
                                            <p:cond delay="0"/>
                                          </p:stCondLst>
                                        </p:cTn>
                                        <p:tgtEl>
                                          <p:spTgt spid="151"/>
                                        </p:tgtEl>
                                        <p:attrNameLst>
                                          <p:attrName>style.visibility</p:attrName>
                                        </p:attrNameLst>
                                      </p:cBhvr>
                                      <p:to>
                                        <p:strVal val="visible"/>
                                      </p:to>
                                    </p:set>
                                  </p:childTnLst>
                                </p:cTn>
                              </p:par>
                            </p:childTnLst>
                          </p:cTn>
                        </p:par>
                        <p:par>
                          <p:cTn id="456" fill="hold">
                            <p:stCondLst>
                              <p:cond delay="147000"/>
                            </p:stCondLst>
                            <p:childTnLst>
                              <p:par>
                                <p:cTn id="457" presetID="11" presetClass="entr" presetSubtype="0" fill="hold" grpId="0" nodeType="afterEffect">
                                  <p:stCondLst>
                                    <p:cond delay="0"/>
                                  </p:stCondLst>
                                  <p:childTnLst>
                                    <p:set>
                                      <p:cBhvr>
                                        <p:cTn id="458" dur="1000">
                                          <p:stCondLst>
                                            <p:cond delay="0"/>
                                          </p:stCondLst>
                                        </p:cTn>
                                        <p:tgtEl>
                                          <p:spTgt spid="152"/>
                                        </p:tgtEl>
                                        <p:attrNameLst>
                                          <p:attrName>style.visibility</p:attrName>
                                        </p:attrNameLst>
                                      </p:cBhvr>
                                      <p:to>
                                        <p:strVal val="visible"/>
                                      </p:to>
                                    </p:set>
                                  </p:childTnLst>
                                </p:cTn>
                              </p:par>
                            </p:childTnLst>
                          </p:cTn>
                        </p:par>
                        <p:par>
                          <p:cTn id="459" fill="hold">
                            <p:stCondLst>
                              <p:cond delay="148000"/>
                            </p:stCondLst>
                            <p:childTnLst>
                              <p:par>
                                <p:cTn id="460" presetID="11" presetClass="entr" presetSubtype="0" fill="hold" grpId="0" nodeType="afterEffect">
                                  <p:stCondLst>
                                    <p:cond delay="0"/>
                                  </p:stCondLst>
                                  <p:childTnLst>
                                    <p:set>
                                      <p:cBhvr>
                                        <p:cTn id="461" dur="1000">
                                          <p:stCondLst>
                                            <p:cond delay="0"/>
                                          </p:stCondLst>
                                        </p:cTn>
                                        <p:tgtEl>
                                          <p:spTgt spid="153"/>
                                        </p:tgtEl>
                                        <p:attrNameLst>
                                          <p:attrName>style.visibility</p:attrName>
                                        </p:attrNameLst>
                                      </p:cBhvr>
                                      <p:to>
                                        <p:strVal val="visible"/>
                                      </p:to>
                                    </p:set>
                                  </p:childTnLst>
                                </p:cTn>
                              </p:par>
                            </p:childTnLst>
                          </p:cTn>
                        </p:par>
                        <p:par>
                          <p:cTn id="462" fill="hold">
                            <p:stCondLst>
                              <p:cond delay="149000"/>
                            </p:stCondLst>
                            <p:childTnLst>
                              <p:par>
                                <p:cTn id="463" presetID="11" presetClass="entr" presetSubtype="0" fill="hold" grpId="0" nodeType="afterEffect">
                                  <p:stCondLst>
                                    <p:cond delay="0"/>
                                  </p:stCondLst>
                                  <p:childTnLst>
                                    <p:set>
                                      <p:cBhvr>
                                        <p:cTn id="464" dur="1000">
                                          <p:stCondLst>
                                            <p:cond delay="0"/>
                                          </p:stCondLst>
                                        </p:cTn>
                                        <p:tgtEl>
                                          <p:spTgt spid="154"/>
                                        </p:tgtEl>
                                        <p:attrNameLst>
                                          <p:attrName>style.visibility</p:attrName>
                                        </p:attrNameLst>
                                      </p:cBhvr>
                                      <p:to>
                                        <p:strVal val="visible"/>
                                      </p:to>
                                    </p:set>
                                  </p:childTnLst>
                                </p:cTn>
                              </p:par>
                            </p:childTnLst>
                          </p:cTn>
                        </p:par>
                        <p:par>
                          <p:cTn id="465" fill="hold">
                            <p:stCondLst>
                              <p:cond delay="150000"/>
                            </p:stCondLst>
                            <p:childTnLst>
                              <p:par>
                                <p:cTn id="466" presetID="11" presetClass="entr" presetSubtype="0" fill="hold" grpId="0" nodeType="afterEffect">
                                  <p:stCondLst>
                                    <p:cond delay="0"/>
                                  </p:stCondLst>
                                  <p:childTnLst>
                                    <p:set>
                                      <p:cBhvr>
                                        <p:cTn id="467" dur="1000">
                                          <p:stCondLst>
                                            <p:cond delay="0"/>
                                          </p:stCondLst>
                                        </p:cTn>
                                        <p:tgtEl>
                                          <p:spTgt spid="155"/>
                                        </p:tgtEl>
                                        <p:attrNameLst>
                                          <p:attrName>style.visibility</p:attrName>
                                        </p:attrNameLst>
                                      </p:cBhvr>
                                      <p:to>
                                        <p:strVal val="visible"/>
                                      </p:to>
                                    </p:set>
                                  </p:childTnLst>
                                </p:cTn>
                              </p:par>
                            </p:childTnLst>
                          </p:cTn>
                        </p:par>
                        <p:par>
                          <p:cTn id="468" fill="hold">
                            <p:stCondLst>
                              <p:cond delay="151000"/>
                            </p:stCondLst>
                            <p:childTnLst>
                              <p:par>
                                <p:cTn id="469" presetID="11" presetClass="entr" presetSubtype="0" fill="hold" grpId="0" nodeType="afterEffect">
                                  <p:stCondLst>
                                    <p:cond delay="0"/>
                                  </p:stCondLst>
                                  <p:childTnLst>
                                    <p:set>
                                      <p:cBhvr>
                                        <p:cTn id="470" dur="1000">
                                          <p:stCondLst>
                                            <p:cond delay="0"/>
                                          </p:stCondLst>
                                        </p:cTn>
                                        <p:tgtEl>
                                          <p:spTgt spid="156"/>
                                        </p:tgtEl>
                                        <p:attrNameLst>
                                          <p:attrName>style.visibility</p:attrName>
                                        </p:attrNameLst>
                                      </p:cBhvr>
                                      <p:to>
                                        <p:strVal val="visible"/>
                                      </p:to>
                                    </p:set>
                                  </p:childTnLst>
                                </p:cTn>
                              </p:par>
                            </p:childTnLst>
                          </p:cTn>
                        </p:par>
                        <p:par>
                          <p:cTn id="471" fill="hold">
                            <p:stCondLst>
                              <p:cond delay="152000"/>
                            </p:stCondLst>
                            <p:childTnLst>
                              <p:par>
                                <p:cTn id="472" presetID="11" presetClass="entr" presetSubtype="0" fill="hold" grpId="0" nodeType="afterEffect">
                                  <p:stCondLst>
                                    <p:cond delay="0"/>
                                  </p:stCondLst>
                                  <p:childTnLst>
                                    <p:set>
                                      <p:cBhvr>
                                        <p:cTn id="473" dur="1000">
                                          <p:stCondLst>
                                            <p:cond delay="0"/>
                                          </p:stCondLst>
                                        </p:cTn>
                                        <p:tgtEl>
                                          <p:spTgt spid="157"/>
                                        </p:tgtEl>
                                        <p:attrNameLst>
                                          <p:attrName>style.visibility</p:attrName>
                                        </p:attrNameLst>
                                      </p:cBhvr>
                                      <p:to>
                                        <p:strVal val="visible"/>
                                      </p:to>
                                    </p:set>
                                  </p:childTnLst>
                                </p:cTn>
                              </p:par>
                            </p:childTnLst>
                          </p:cTn>
                        </p:par>
                        <p:par>
                          <p:cTn id="474" fill="hold">
                            <p:stCondLst>
                              <p:cond delay="153000"/>
                            </p:stCondLst>
                            <p:childTnLst>
                              <p:par>
                                <p:cTn id="475" presetID="11" presetClass="entr" presetSubtype="0" fill="hold" grpId="0" nodeType="afterEffect">
                                  <p:stCondLst>
                                    <p:cond delay="0"/>
                                  </p:stCondLst>
                                  <p:childTnLst>
                                    <p:set>
                                      <p:cBhvr>
                                        <p:cTn id="476" dur="1000">
                                          <p:stCondLst>
                                            <p:cond delay="0"/>
                                          </p:stCondLst>
                                        </p:cTn>
                                        <p:tgtEl>
                                          <p:spTgt spid="158"/>
                                        </p:tgtEl>
                                        <p:attrNameLst>
                                          <p:attrName>style.visibility</p:attrName>
                                        </p:attrNameLst>
                                      </p:cBhvr>
                                      <p:to>
                                        <p:strVal val="visible"/>
                                      </p:to>
                                    </p:set>
                                  </p:childTnLst>
                                </p:cTn>
                              </p:par>
                            </p:childTnLst>
                          </p:cTn>
                        </p:par>
                        <p:par>
                          <p:cTn id="477" fill="hold">
                            <p:stCondLst>
                              <p:cond delay="154000"/>
                            </p:stCondLst>
                            <p:childTnLst>
                              <p:par>
                                <p:cTn id="478" presetID="11" presetClass="entr" presetSubtype="0" fill="hold" grpId="0" nodeType="afterEffect">
                                  <p:stCondLst>
                                    <p:cond delay="0"/>
                                  </p:stCondLst>
                                  <p:childTnLst>
                                    <p:set>
                                      <p:cBhvr>
                                        <p:cTn id="479" dur="1000">
                                          <p:stCondLst>
                                            <p:cond delay="0"/>
                                          </p:stCondLst>
                                        </p:cTn>
                                        <p:tgtEl>
                                          <p:spTgt spid="159"/>
                                        </p:tgtEl>
                                        <p:attrNameLst>
                                          <p:attrName>style.visibility</p:attrName>
                                        </p:attrNameLst>
                                      </p:cBhvr>
                                      <p:to>
                                        <p:strVal val="visible"/>
                                      </p:to>
                                    </p:set>
                                  </p:childTnLst>
                                </p:cTn>
                              </p:par>
                            </p:childTnLst>
                          </p:cTn>
                        </p:par>
                        <p:par>
                          <p:cTn id="480" fill="hold">
                            <p:stCondLst>
                              <p:cond delay="155000"/>
                            </p:stCondLst>
                            <p:childTnLst>
                              <p:par>
                                <p:cTn id="481" presetID="11" presetClass="entr" presetSubtype="0" fill="hold" grpId="0" nodeType="afterEffect">
                                  <p:stCondLst>
                                    <p:cond delay="0"/>
                                  </p:stCondLst>
                                  <p:childTnLst>
                                    <p:set>
                                      <p:cBhvr>
                                        <p:cTn id="482" dur="1000">
                                          <p:stCondLst>
                                            <p:cond delay="0"/>
                                          </p:stCondLst>
                                        </p:cTn>
                                        <p:tgtEl>
                                          <p:spTgt spid="160"/>
                                        </p:tgtEl>
                                        <p:attrNameLst>
                                          <p:attrName>style.visibility</p:attrName>
                                        </p:attrNameLst>
                                      </p:cBhvr>
                                      <p:to>
                                        <p:strVal val="visible"/>
                                      </p:to>
                                    </p:set>
                                  </p:childTnLst>
                                </p:cTn>
                              </p:par>
                            </p:childTnLst>
                          </p:cTn>
                        </p:par>
                        <p:par>
                          <p:cTn id="483" fill="hold">
                            <p:stCondLst>
                              <p:cond delay="156000"/>
                            </p:stCondLst>
                            <p:childTnLst>
                              <p:par>
                                <p:cTn id="484" presetID="11" presetClass="entr" presetSubtype="0" fill="hold" grpId="0" nodeType="afterEffect">
                                  <p:stCondLst>
                                    <p:cond delay="0"/>
                                  </p:stCondLst>
                                  <p:childTnLst>
                                    <p:set>
                                      <p:cBhvr>
                                        <p:cTn id="485" dur="1000">
                                          <p:stCondLst>
                                            <p:cond delay="0"/>
                                          </p:stCondLst>
                                        </p:cTn>
                                        <p:tgtEl>
                                          <p:spTgt spid="161"/>
                                        </p:tgtEl>
                                        <p:attrNameLst>
                                          <p:attrName>style.visibility</p:attrName>
                                        </p:attrNameLst>
                                      </p:cBhvr>
                                      <p:to>
                                        <p:strVal val="visible"/>
                                      </p:to>
                                    </p:set>
                                  </p:childTnLst>
                                </p:cTn>
                              </p:par>
                            </p:childTnLst>
                          </p:cTn>
                        </p:par>
                        <p:par>
                          <p:cTn id="486" fill="hold">
                            <p:stCondLst>
                              <p:cond delay="157000"/>
                            </p:stCondLst>
                            <p:childTnLst>
                              <p:par>
                                <p:cTn id="487" presetID="11" presetClass="entr" presetSubtype="0" fill="hold" grpId="0" nodeType="afterEffect">
                                  <p:stCondLst>
                                    <p:cond delay="0"/>
                                  </p:stCondLst>
                                  <p:childTnLst>
                                    <p:set>
                                      <p:cBhvr>
                                        <p:cTn id="488" dur="1000">
                                          <p:stCondLst>
                                            <p:cond delay="0"/>
                                          </p:stCondLst>
                                        </p:cTn>
                                        <p:tgtEl>
                                          <p:spTgt spid="162"/>
                                        </p:tgtEl>
                                        <p:attrNameLst>
                                          <p:attrName>style.visibility</p:attrName>
                                        </p:attrNameLst>
                                      </p:cBhvr>
                                      <p:to>
                                        <p:strVal val="visible"/>
                                      </p:to>
                                    </p:set>
                                  </p:childTnLst>
                                </p:cTn>
                              </p:par>
                            </p:childTnLst>
                          </p:cTn>
                        </p:par>
                        <p:par>
                          <p:cTn id="489" fill="hold">
                            <p:stCondLst>
                              <p:cond delay="158000"/>
                            </p:stCondLst>
                            <p:childTnLst>
                              <p:par>
                                <p:cTn id="490" presetID="11" presetClass="entr" presetSubtype="0" fill="hold" grpId="0" nodeType="afterEffect">
                                  <p:stCondLst>
                                    <p:cond delay="0"/>
                                  </p:stCondLst>
                                  <p:childTnLst>
                                    <p:set>
                                      <p:cBhvr>
                                        <p:cTn id="491" dur="1000">
                                          <p:stCondLst>
                                            <p:cond delay="0"/>
                                          </p:stCondLst>
                                        </p:cTn>
                                        <p:tgtEl>
                                          <p:spTgt spid="163"/>
                                        </p:tgtEl>
                                        <p:attrNameLst>
                                          <p:attrName>style.visibility</p:attrName>
                                        </p:attrNameLst>
                                      </p:cBhvr>
                                      <p:to>
                                        <p:strVal val="visible"/>
                                      </p:to>
                                    </p:set>
                                  </p:childTnLst>
                                </p:cTn>
                              </p:par>
                            </p:childTnLst>
                          </p:cTn>
                        </p:par>
                        <p:par>
                          <p:cTn id="492" fill="hold">
                            <p:stCondLst>
                              <p:cond delay="159000"/>
                            </p:stCondLst>
                            <p:childTnLst>
                              <p:par>
                                <p:cTn id="493" presetID="11" presetClass="entr" presetSubtype="0" fill="hold" grpId="0" nodeType="afterEffect">
                                  <p:stCondLst>
                                    <p:cond delay="0"/>
                                  </p:stCondLst>
                                  <p:childTnLst>
                                    <p:set>
                                      <p:cBhvr>
                                        <p:cTn id="494" dur="1000">
                                          <p:stCondLst>
                                            <p:cond delay="0"/>
                                          </p:stCondLst>
                                        </p:cTn>
                                        <p:tgtEl>
                                          <p:spTgt spid="164"/>
                                        </p:tgtEl>
                                        <p:attrNameLst>
                                          <p:attrName>style.visibility</p:attrName>
                                        </p:attrNameLst>
                                      </p:cBhvr>
                                      <p:to>
                                        <p:strVal val="visible"/>
                                      </p:to>
                                    </p:set>
                                  </p:childTnLst>
                                </p:cTn>
                              </p:par>
                            </p:childTnLst>
                          </p:cTn>
                        </p:par>
                        <p:par>
                          <p:cTn id="495" fill="hold">
                            <p:stCondLst>
                              <p:cond delay="160000"/>
                            </p:stCondLst>
                            <p:childTnLst>
                              <p:par>
                                <p:cTn id="496" presetID="11" presetClass="entr" presetSubtype="0" fill="hold" grpId="0" nodeType="afterEffect">
                                  <p:stCondLst>
                                    <p:cond delay="0"/>
                                  </p:stCondLst>
                                  <p:childTnLst>
                                    <p:set>
                                      <p:cBhvr>
                                        <p:cTn id="497" dur="1000">
                                          <p:stCondLst>
                                            <p:cond delay="0"/>
                                          </p:stCondLst>
                                        </p:cTn>
                                        <p:tgtEl>
                                          <p:spTgt spid="165"/>
                                        </p:tgtEl>
                                        <p:attrNameLst>
                                          <p:attrName>style.visibility</p:attrName>
                                        </p:attrNameLst>
                                      </p:cBhvr>
                                      <p:to>
                                        <p:strVal val="visible"/>
                                      </p:to>
                                    </p:set>
                                  </p:childTnLst>
                                </p:cTn>
                              </p:par>
                            </p:childTnLst>
                          </p:cTn>
                        </p:par>
                        <p:par>
                          <p:cTn id="498" fill="hold">
                            <p:stCondLst>
                              <p:cond delay="161000"/>
                            </p:stCondLst>
                            <p:childTnLst>
                              <p:par>
                                <p:cTn id="499" presetID="11" presetClass="entr" presetSubtype="0" fill="hold" grpId="0" nodeType="afterEffect">
                                  <p:stCondLst>
                                    <p:cond delay="0"/>
                                  </p:stCondLst>
                                  <p:childTnLst>
                                    <p:set>
                                      <p:cBhvr>
                                        <p:cTn id="500" dur="1000">
                                          <p:stCondLst>
                                            <p:cond delay="0"/>
                                          </p:stCondLst>
                                        </p:cTn>
                                        <p:tgtEl>
                                          <p:spTgt spid="166"/>
                                        </p:tgtEl>
                                        <p:attrNameLst>
                                          <p:attrName>style.visibility</p:attrName>
                                        </p:attrNameLst>
                                      </p:cBhvr>
                                      <p:to>
                                        <p:strVal val="visible"/>
                                      </p:to>
                                    </p:set>
                                  </p:childTnLst>
                                </p:cTn>
                              </p:par>
                            </p:childTnLst>
                          </p:cTn>
                        </p:par>
                        <p:par>
                          <p:cTn id="501" fill="hold">
                            <p:stCondLst>
                              <p:cond delay="162000"/>
                            </p:stCondLst>
                            <p:childTnLst>
                              <p:par>
                                <p:cTn id="502" presetID="11" presetClass="entr" presetSubtype="0" fill="hold" grpId="0" nodeType="afterEffect">
                                  <p:stCondLst>
                                    <p:cond delay="0"/>
                                  </p:stCondLst>
                                  <p:childTnLst>
                                    <p:set>
                                      <p:cBhvr>
                                        <p:cTn id="503" dur="1000">
                                          <p:stCondLst>
                                            <p:cond delay="0"/>
                                          </p:stCondLst>
                                        </p:cTn>
                                        <p:tgtEl>
                                          <p:spTgt spid="167"/>
                                        </p:tgtEl>
                                        <p:attrNameLst>
                                          <p:attrName>style.visibility</p:attrName>
                                        </p:attrNameLst>
                                      </p:cBhvr>
                                      <p:to>
                                        <p:strVal val="visible"/>
                                      </p:to>
                                    </p:set>
                                  </p:childTnLst>
                                </p:cTn>
                              </p:par>
                            </p:childTnLst>
                          </p:cTn>
                        </p:par>
                        <p:par>
                          <p:cTn id="504" fill="hold">
                            <p:stCondLst>
                              <p:cond delay="163000"/>
                            </p:stCondLst>
                            <p:childTnLst>
                              <p:par>
                                <p:cTn id="505" presetID="11" presetClass="entr" presetSubtype="0" fill="hold" grpId="0" nodeType="afterEffect">
                                  <p:stCondLst>
                                    <p:cond delay="0"/>
                                  </p:stCondLst>
                                  <p:childTnLst>
                                    <p:set>
                                      <p:cBhvr>
                                        <p:cTn id="506" dur="1000">
                                          <p:stCondLst>
                                            <p:cond delay="0"/>
                                          </p:stCondLst>
                                        </p:cTn>
                                        <p:tgtEl>
                                          <p:spTgt spid="168"/>
                                        </p:tgtEl>
                                        <p:attrNameLst>
                                          <p:attrName>style.visibility</p:attrName>
                                        </p:attrNameLst>
                                      </p:cBhvr>
                                      <p:to>
                                        <p:strVal val="visible"/>
                                      </p:to>
                                    </p:set>
                                  </p:childTnLst>
                                </p:cTn>
                              </p:par>
                            </p:childTnLst>
                          </p:cTn>
                        </p:par>
                        <p:par>
                          <p:cTn id="507" fill="hold">
                            <p:stCondLst>
                              <p:cond delay="164000"/>
                            </p:stCondLst>
                            <p:childTnLst>
                              <p:par>
                                <p:cTn id="508" presetID="11" presetClass="entr" presetSubtype="0" fill="hold" grpId="0" nodeType="afterEffect">
                                  <p:stCondLst>
                                    <p:cond delay="0"/>
                                  </p:stCondLst>
                                  <p:childTnLst>
                                    <p:set>
                                      <p:cBhvr>
                                        <p:cTn id="509" dur="1000">
                                          <p:stCondLst>
                                            <p:cond delay="0"/>
                                          </p:stCondLst>
                                        </p:cTn>
                                        <p:tgtEl>
                                          <p:spTgt spid="169"/>
                                        </p:tgtEl>
                                        <p:attrNameLst>
                                          <p:attrName>style.visibility</p:attrName>
                                        </p:attrNameLst>
                                      </p:cBhvr>
                                      <p:to>
                                        <p:strVal val="visible"/>
                                      </p:to>
                                    </p:set>
                                  </p:childTnLst>
                                </p:cTn>
                              </p:par>
                            </p:childTnLst>
                          </p:cTn>
                        </p:par>
                        <p:par>
                          <p:cTn id="510" fill="hold">
                            <p:stCondLst>
                              <p:cond delay="165000"/>
                            </p:stCondLst>
                            <p:childTnLst>
                              <p:par>
                                <p:cTn id="511" presetID="11" presetClass="entr" presetSubtype="0" fill="hold" grpId="0" nodeType="afterEffect">
                                  <p:stCondLst>
                                    <p:cond delay="0"/>
                                  </p:stCondLst>
                                  <p:childTnLst>
                                    <p:set>
                                      <p:cBhvr>
                                        <p:cTn id="512" dur="1000">
                                          <p:stCondLst>
                                            <p:cond delay="0"/>
                                          </p:stCondLst>
                                        </p:cTn>
                                        <p:tgtEl>
                                          <p:spTgt spid="170"/>
                                        </p:tgtEl>
                                        <p:attrNameLst>
                                          <p:attrName>style.visibility</p:attrName>
                                        </p:attrNameLst>
                                      </p:cBhvr>
                                      <p:to>
                                        <p:strVal val="visible"/>
                                      </p:to>
                                    </p:set>
                                  </p:childTnLst>
                                </p:cTn>
                              </p:par>
                            </p:childTnLst>
                          </p:cTn>
                        </p:par>
                        <p:par>
                          <p:cTn id="513" fill="hold">
                            <p:stCondLst>
                              <p:cond delay="166000"/>
                            </p:stCondLst>
                            <p:childTnLst>
                              <p:par>
                                <p:cTn id="514" presetID="11" presetClass="entr" presetSubtype="0" fill="hold" grpId="0" nodeType="afterEffect">
                                  <p:stCondLst>
                                    <p:cond delay="0"/>
                                  </p:stCondLst>
                                  <p:childTnLst>
                                    <p:set>
                                      <p:cBhvr>
                                        <p:cTn id="515" dur="1000">
                                          <p:stCondLst>
                                            <p:cond delay="0"/>
                                          </p:stCondLst>
                                        </p:cTn>
                                        <p:tgtEl>
                                          <p:spTgt spid="171"/>
                                        </p:tgtEl>
                                        <p:attrNameLst>
                                          <p:attrName>style.visibility</p:attrName>
                                        </p:attrNameLst>
                                      </p:cBhvr>
                                      <p:to>
                                        <p:strVal val="visible"/>
                                      </p:to>
                                    </p:set>
                                  </p:childTnLst>
                                </p:cTn>
                              </p:par>
                            </p:childTnLst>
                          </p:cTn>
                        </p:par>
                        <p:par>
                          <p:cTn id="516" fill="hold">
                            <p:stCondLst>
                              <p:cond delay="167000"/>
                            </p:stCondLst>
                            <p:childTnLst>
                              <p:par>
                                <p:cTn id="517" presetID="11" presetClass="entr" presetSubtype="0" fill="hold" grpId="0" nodeType="afterEffect">
                                  <p:stCondLst>
                                    <p:cond delay="0"/>
                                  </p:stCondLst>
                                  <p:childTnLst>
                                    <p:set>
                                      <p:cBhvr>
                                        <p:cTn id="518" dur="1000">
                                          <p:stCondLst>
                                            <p:cond delay="0"/>
                                          </p:stCondLst>
                                        </p:cTn>
                                        <p:tgtEl>
                                          <p:spTgt spid="172"/>
                                        </p:tgtEl>
                                        <p:attrNameLst>
                                          <p:attrName>style.visibility</p:attrName>
                                        </p:attrNameLst>
                                      </p:cBhvr>
                                      <p:to>
                                        <p:strVal val="visible"/>
                                      </p:to>
                                    </p:set>
                                  </p:childTnLst>
                                </p:cTn>
                              </p:par>
                            </p:childTnLst>
                          </p:cTn>
                        </p:par>
                        <p:par>
                          <p:cTn id="519" fill="hold">
                            <p:stCondLst>
                              <p:cond delay="168000"/>
                            </p:stCondLst>
                            <p:childTnLst>
                              <p:par>
                                <p:cTn id="520" presetID="11" presetClass="entr" presetSubtype="0" fill="hold" grpId="0" nodeType="afterEffect">
                                  <p:stCondLst>
                                    <p:cond delay="0"/>
                                  </p:stCondLst>
                                  <p:childTnLst>
                                    <p:set>
                                      <p:cBhvr>
                                        <p:cTn id="521" dur="1000">
                                          <p:stCondLst>
                                            <p:cond delay="0"/>
                                          </p:stCondLst>
                                        </p:cTn>
                                        <p:tgtEl>
                                          <p:spTgt spid="173"/>
                                        </p:tgtEl>
                                        <p:attrNameLst>
                                          <p:attrName>style.visibility</p:attrName>
                                        </p:attrNameLst>
                                      </p:cBhvr>
                                      <p:to>
                                        <p:strVal val="visible"/>
                                      </p:to>
                                    </p:set>
                                  </p:childTnLst>
                                </p:cTn>
                              </p:par>
                            </p:childTnLst>
                          </p:cTn>
                        </p:par>
                        <p:par>
                          <p:cTn id="522" fill="hold">
                            <p:stCondLst>
                              <p:cond delay="169000"/>
                            </p:stCondLst>
                            <p:childTnLst>
                              <p:par>
                                <p:cTn id="523" presetID="11" presetClass="entr" presetSubtype="0" fill="hold" grpId="0" nodeType="afterEffect">
                                  <p:stCondLst>
                                    <p:cond delay="0"/>
                                  </p:stCondLst>
                                  <p:childTnLst>
                                    <p:set>
                                      <p:cBhvr>
                                        <p:cTn id="524" dur="1000">
                                          <p:stCondLst>
                                            <p:cond delay="0"/>
                                          </p:stCondLst>
                                        </p:cTn>
                                        <p:tgtEl>
                                          <p:spTgt spid="174"/>
                                        </p:tgtEl>
                                        <p:attrNameLst>
                                          <p:attrName>style.visibility</p:attrName>
                                        </p:attrNameLst>
                                      </p:cBhvr>
                                      <p:to>
                                        <p:strVal val="visible"/>
                                      </p:to>
                                    </p:set>
                                  </p:childTnLst>
                                </p:cTn>
                              </p:par>
                            </p:childTnLst>
                          </p:cTn>
                        </p:par>
                        <p:par>
                          <p:cTn id="525" fill="hold">
                            <p:stCondLst>
                              <p:cond delay="170000"/>
                            </p:stCondLst>
                            <p:childTnLst>
                              <p:par>
                                <p:cTn id="526" presetID="11" presetClass="entr" presetSubtype="0" fill="hold" grpId="0" nodeType="afterEffect">
                                  <p:stCondLst>
                                    <p:cond delay="0"/>
                                  </p:stCondLst>
                                  <p:childTnLst>
                                    <p:set>
                                      <p:cBhvr>
                                        <p:cTn id="527" dur="1000">
                                          <p:stCondLst>
                                            <p:cond delay="0"/>
                                          </p:stCondLst>
                                        </p:cTn>
                                        <p:tgtEl>
                                          <p:spTgt spid="175"/>
                                        </p:tgtEl>
                                        <p:attrNameLst>
                                          <p:attrName>style.visibility</p:attrName>
                                        </p:attrNameLst>
                                      </p:cBhvr>
                                      <p:to>
                                        <p:strVal val="visible"/>
                                      </p:to>
                                    </p:set>
                                  </p:childTnLst>
                                </p:cTn>
                              </p:par>
                            </p:childTnLst>
                          </p:cTn>
                        </p:par>
                        <p:par>
                          <p:cTn id="528" fill="hold">
                            <p:stCondLst>
                              <p:cond delay="171000"/>
                            </p:stCondLst>
                            <p:childTnLst>
                              <p:par>
                                <p:cTn id="529" presetID="11" presetClass="entr" presetSubtype="0" fill="hold" grpId="0" nodeType="afterEffect">
                                  <p:stCondLst>
                                    <p:cond delay="0"/>
                                  </p:stCondLst>
                                  <p:childTnLst>
                                    <p:set>
                                      <p:cBhvr>
                                        <p:cTn id="530" dur="1000">
                                          <p:stCondLst>
                                            <p:cond delay="0"/>
                                          </p:stCondLst>
                                        </p:cTn>
                                        <p:tgtEl>
                                          <p:spTgt spid="176"/>
                                        </p:tgtEl>
                                        <p:attrNameLst>
                                          <p:attrName>style.visibility</p:attrName>
                                        </p:attrNameLst>
                                      </p:cBhvr>
                                      <p:to>
                                        <p:strVal val="visible"/>
                                      </p:to>
                                    </p:set>
                                  </p:childTnLst>
                                </p:cTn>
                              </p:par>
                            </p:childTnLst>
                          </p:cTn>
                        </p:par>
                        <p:par>
                          <p:cTn id="531" fill="hold">
                            <p:stCondLst>
                              <p:cond delay="172000"/>
                            </p:stCondLst>
                            <p:childTnLst>
                              <p:par>
                                <p:cTn id="532" presetID="11" presetClass="entr" presetSubtype="0" fill="hold" grpId="0" nodeType="afterEffect">
                                  <p:stCondLst>
                                    <p:cond delay="0"/>
                                  </p:stCondLst>
                                  <p:childTnLst>
                                    <p:set>
                                      <p:cBhvr>
                                        <p:cTn id="533" dur="1000">
                                          <p:stCondLst>
                                            <p:cond delay="0"/>
                                          </p:stCondLst>
                                        </p:cTn>
                                        <p:tgtEl>
                                          <p:spTgt spid="177"/>
                                        </p:tgtEl>
                                        <p:attrNameLst>
                                          <p:attrName>style.visibility</p:attrName>
                                        </p:attrNameLst>
                                      </p:cBhvr>
                                      <p:to>
                                        <p:strVal val="visible"/>
                                      </p:to>
                                    </p:set>
                                  </p:childTnLst>
                                </p:cTn>
                              </p:par>
                            </p:childTnLst>
                          </p:cTn>
                        </p:par>
                        <p:par>
                          <p:cTn id="534" fill="hold">
                            <p:stCondLst>
                              <p:cond delay="173000"/>
                            </p:stCondLst>
                            <p:childTnLst>
                              <p:par>
                                <p:cTn id="535" presetID="11" presetClass="entr" presetSubtype="0" fill="hold" grpId="0" nodeType="afterEffect">
                                  <p:stCondLst>
                                    <p:cond delay="0"/>
                                  </p:stCondLst>
                                  <p:childTnLst>
                                    <p:set>
                                      <p:cBhvr>
                                        <p:cTn id="536" dur="1000">
                                          <p:stCondLst>
                                            <p:cond delay="0"/>
                                          </p:stCondLst>
                                        </p:cTn>
                                        <p:tgtEl>
                                          <p:spTgt spid="178"/>
                                        </p:tgtEl>
                                        <p:attrNameLst>
                                          <p:attrName>style.visibility</p:attrName>
                                        </p:attrNameLst>
                                      </p:cBhvr>
                                      <p:to>
                                        <p:strVal val="visible"/>
                                      </p:to>
                                    </p:set>
                                  </p:childTnLst>
                                </p:cTn>
                              </p:par>
                            </p:childTnLst>
                          </p:cTn>
                        </p:par>
                        <p:par>
                          <p:cTn id="537" fill="hold">
                            <p:stCondLst>
                              <p:cond delay="174000"/>
                            </p:stCondLst>
                            <p:childTnLst>
                              <p:par>
                                <p:cTn id="538" presetID="11" presetClass="entr" presetSubtype="0" fill="hold" grpId="0" nodeType="afterEffect">
                                  <p:stCondLst>
                                    <p:cond delay="0"/>
                                  </p:stCondLst>
                                  <p:childTnLst>
                                    <p:set>
                                      <p:cBhvr>
                                        <p:cTn id="539" dur="1000">
                                          <p:stCondLst>
                                            <p:cond delay="0"/>
                                          </p:stCondLst>
                                        </p:cTn>
                                        <p:tgtEl>
                                          <p:spTgt spid="179"/>
                                        </p:tgtEl>
                                        <p:attrNameLst>
                                          <p:attrName>style.visibility</p:attrName>
                                        </p:attrNameLst>
                                      </p:cBhvr>
                                      <p:to>
                                        <p:strVal val="visible"/>
                                      </p:to>
                                    </p:set>
                                  </p:childTnLst>
                                </p:cTn>
                              </p:par>
                            </p:childTnLst>
                          </p:cTn>
                        </p:par>
                        <p:par>
                          <p:cTn id="540" fill="hold">
                            <p:stCondLst>
                              <p:cond delay="175000"/>
                            </p:stCondLst>
                            <p:childTnLst>
                              <p:par>
                                <p:cTn id="541" presetID="11" presetClass="entr" presetSubtype="0" fill="hold" grpId="0" nodeType="afterEffect">
                                  <p:stCondLst>
                                    <p:cond delay="0"/>
                                  </p:stCondLst>
                                  <p:childTnLst>
                                    <p:set>
                                      <p:cBhvr>
                                        <p:cTn id="542" dur="1000">
                                          <p:stCondLst>
                                            <p:cond delay="0"/>
                                          </p:stCondLst>
                                        </p:cTn>
                                        <p:tgtEl>
                                          <p:spTgt spid="180"/>
                                        </p:tgtEl>
                                        <p:attrNameLst>
                                          <p:attrName>style.visibility</p:attrName>
                                        </p:attrNameLst>
                                      </p:cBhvr>
                                      <p:to>
                                        <p:strVal val="visible"/>
                                      </p:to>
                                    </p:set>
                                  </p:childTnLst>
                                </p:cTn>
                              </p:par>
                            </p:childTnLst>
                          </p:cTn>
                        </p:par>
                        <p:par>
                          <p:cTn id="543" fill="hold">
                            <p:stCondLst>
                              <p:cond delay="176000"/>
                            </p:stCondLst>
                            <p:childTnLst>
                              <p:par>
                                <p:cTn id="544" presetID="11" presetClass="entr" presetSubtype="0" fill="hold" grpId="0" nodeType="afterEffect">
                                  <p:stCondLst>
                                    <p:cond delay="0"/>
                                  </p:stCondLst>
                                  <p:childTnLst>
                                    <p:set>
                                      <p:cBhvr>
                                        <p:cTn id="545" dur="1000">
                                          <p:stCondLst>
                                            <p:cond delay="0"/>
                                          </p:stCondLst>
                                        </p:cTn>
                                        <p:tgtEl>
                                          <p:spTgt spid="181"/>
                                        </p:tgtEl>
                                        <p:attrNameLst>
                                          <p:attrName>style.visibility</p:attrName>
                                        </p:attrNameLst>
                                      </p:cBhvr>
                                      <p:to>
                                        <p:strVal val="visible"/>
                                      </p:to>
                                    </p:set>
                                  </p:childTnLst>
                                </p:cTn>
                              </p:par>
                            </p:childTnLst>
                          </p:cTn>
                        </p:par>
                        <p:par>
                          <p:cTn id="546" fill="hold">
                            <p:stCondLst>
                              <p:cond delay="177000"/>
                            </p:stCondLst>
                            <p:childTnLst>
                              <p:par>
                                <p:cTn id="547" presetID="11" presetClass="entr" presetSubtype="0" fill="hold" grpId="0" nodeType="afterEffect">
                                  <p:stCondLst>
                                    <p:cond delay="0"/>
                                  </p:stCondLst>
                                  <p:childTnLst>
                                    <p:set>
                                      <p:cBhvr>
                                        <p:cTn id="548" dur="1000">
                                          <p:stCondLst>
                                            <p:cond delay="0"/>
                                          </p:stCondLst>
                                        </p:cTn>
                                        <p:tgtEl>
                                          <p:spTgt spid="182"/>
                                        </p:tgtEl>
                                        <p:attrNameLst>
                                          <p:attrName>style.visibility</p:attrName>
                                        </p:attrNameLst>
                                      </p:cBhvr>
                                      <p:to>
                                        <p:strVal val="visible"/>
                                      </p:to>
                                    </p:set>
                                  </p:childTnLst>
                                </p:cTn>
                              </p:par>
                            </p:childTnLst>
                          </p:cTn>
                        </p:par>
                        <p:par>
                          <p:cTn id="549" fill="hold">
                            <p:stCondLst>
                              <p:cond delay="178000"/>
                            </p:stCondLst>
                            <p:childTnLst>
                              <p:par>
                                <p:cTn id="550" presetID="11" presetClass="entr" presetSubtype="0" fill="hold" grpId="0" nodeType="afterEffect">
                                  <p:stCondLst>
                                    <p:cond delay="0"/>
                                  </p:stCondLst>
                                  <p:childTnLst>
                                    <p:set>
                                      <p:cBhvr>
                                        <p:cTn id="551" dur="1000">
                                          <p:stCondLst>
                                            <p:cond delay="0"/>
                                          </p:stCondLst>
                                        </p:cTn>
                                        <p:tgtEl>
                                          <p:spTgt spid="183"/>
                                        </p:tgtEl>
                                        <p:attrNameLst>
                                          <p:attrName>style.visibility</p:attrName>
                                        </p:attrNameLst>
                                      </p:cBhvr>
                                      <p:to>
                                        <p:strVal val="visible"/>
                                      </p:to>
                                    </p:set>
                                  </p:childTnLst>
                                </p:cTn>
                              </p:par>
                            </p:childTnLst>
                          </p:cTn>
                        </p:par>
                        <p:par>
                          <p:cTn id="552" fill="hold">
                            <p:stCondLst>
                              <p:cond delay="179000"/>
                            </p:stCondLst>
                            <p:childTnLst>
                              <p:par>
                                <p:cTn id="553" presetID="11" presetClass="entr" presetSubtype="0" fill="hold" grpId="0" nodeType="afterEffect">
                                  <p:stCondLst>
                                    <p:cond delay="0"/>
                                  </p:stCondLst>
                                  <p:childTnLst>
                                    <p:set>
                                      <p:cBhvr>
                                        <p:cTn id="554" dur="1000">
                                          <p:stCondLst>
                                            <p:cond delay="0"/>
                                          </p:stCondLst>
                                        </p:cTn>
                                        <p:tgtEl>
                                          <p:spTgt spid="184"/>
                                        </p:tgtEl>
                                        <p:attrNameLst>
                                          <p:attrName>style.visibility</p:attrName>
                                        </p:attrNameLst>
                                      </p:cBhvr>
                                      <p:to>
                                        <p:strVal val="visible"/>
                                      </p:to>
                                    </p:set>
                                  </p:childTnLst>
                                </p:cTn>
                              </p:par>
                            </p:childTnLst>
                          </p:cTn>
                        </p:par>
                        <p:par>
                          <p:cTn id="555" fill="hold">
                            <p:stCondLst>
                              <p:cond delay="180000"/>
                            </p:stCondLst>
                            <p:childTnLst>
                              <p:par>
                                <p:cTn id="556" presetID="11" presetClass="entr" presetSubtype="0" fill="hold" grpId="0" nodeType="afterEffect">
                                  <p:stCondLst>
                                    <p:cond delay="0"/>
                                  </p:stCondLst>
                                  <p:childTnLst>
                                    <p:set>
                                      <p:cBhvr>
                                        <p:cTn id="557" dur="1000">
                                          <p:stCondLst>
                                            <p:cond delay="0"/>
                                          </p:stCondLst>
                                        </p:cTn>
                                        <p:tgtEl>
                                          <p:spTgt spid="185"/>
                                        </p:tgtEl>
                                        <p:attrNameLst>
                                          <p:attrName>style.visibility</p:attrName>
                                        </p:attrNameLst>
                                      </p:cBhvr>
                                      <p:to>
                                        <p:strVal val="visible"/>
                                      </p:to>
                                    </p:set>
                                  </p:childTnLst>
                                </p:cTn>
                              </p:par>
                            </p:childTnLst>
                          </p:cTn>
                        </p:par>
                      </p:childTnLst>
                    </p:cTn>
                  </p:par>
                </p:childTnLst>
              </p:cTn>
              <p:nextCondLst>
                <p:cond evt="onClick" delay="0">
                  <p:tgtEl>
                    <p:spTgt spid="186"/>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7550" y="5230303"/>
            <a:ext cx="8250250" cy="1292662"/>
          </a:xfrm>
          <a:prstGeom prst="rect">
            <a:avLst/>
          </a:prstGeom>
          <a:solidFill>
            <a:schemeClr val="accent2">
              <a:lumMod val="60000"/>
              <a:lumOff val="40000"/>
            </a:schemeClr>
          </a:solidFill>
          <a:ln w="38100">
            <a:solidFill>
              <a:srgbClr val="3333FF"/>
            </a:solidFill>
          </a:ln>
        </p:spPr>
        <p:txBody>
          <a:bodyPr wrap="square" rtlCol="0">
            <a:spAutoFit/>
          </a:bodyPr>
          <a:lstStyle/>
          <a:p>
            <a:pPr fontAlgn="auto">
              <a:spcBef>
                <a:spcPts val="0"/>
              </a:spcBef>
              <a:spcAft>
                <a:spcPts val="0"/>
              </a:spcAft>
            </a:pPr>
            <a:r>
              <a:rPr lang="vi-VN" sz="2600" b="1" dirty="0">
                <a:solidFill>
                  <a:prstClr val="black"/>
                </a:solidFill>
                <a:latin typeface="Times New Roman" panose="02020603050405020304" pitchFamily="18" charset="0"/>
              </a:rPr>
              <a:t>Lưu ý: </a:t>
            </a:r>
            <a:r>
              <a:rPr lang="vi-VN" sz="2600" dirty="0">
                <a:solidFill>
                  <a:prstClr val="black"/>
                </a:solidFill>
                <a:latin typeface="Times New Roman" panose="02020603050405020304" pitchFamily="18" charset="0"/>
              </a:rPr>
              <a:t>không có phần mềm diệt virus vạn năng diệt được mọi </a:t>
            </a:r>
            <a:r>
              <a:rPr lang="vi-VN" sz="2600" dirty="0" smtClean="0">
                <a:solidFill>
                  <a:prstClr val="black"/>
                </a:solidFill>
                <a:latin typeface="Times New Roman" panose="02020603050405020304" pitchFamily="18" charset="0"/>
              </a:rPr>
              <a:t>virus</a:t>
            </a:r>
            <a:r>
              <a:rPr lang="en-US" sz="2600" dirty="0" smtClean="0">
                <a:solidFill>
                  <a:prstClr val="black"/>
                </a:solidFill>
                <a:latin typeface="Times New Roman" panose="02020603050405020304" pitchFamily="18" charset="0"/>
              </a:rPr>
              <a:t> =&gt;</a:t>
            </a:r>
            <a:r>
              <a:rPr lang="vi-VN" sz="2600" dirty="0" smtClean="0">
                <a:solidFill>
                  <a:prstClr val="black"/>
                </a:solidFill>
                <a:latin typeface="Times New Roman" panose="02020603050405020304" pitchFamily="18" charset="0"/>
              </a:rPr>
              <a:t> </a:t>
            </a:r>
            <a:r>
              <a:rPr lang="vi-VN" sz="2600" dirty="0">
                <a:solidFill>
                  <a:prstClr val="black"/>
                </a:solidFill>
                <a:latin typeface="Times New Roman" panose="02020603050405020304" pitchFamily="18" charset="0"/>
              </a:rPr>
              <a:t>vì </a:t>
            </a:r>
            <a:r>
              <a:rPr lang="en-US" sz="2600" dirty="0" err="1" smtClean="0">
                <a:solidFill>
                  <a:prstClr val="black"/>
                </a:solidFill>
                <a:latin typeface="Times New Roman" panose="02020603050405020304" pitchFamily="18" charset="0"/>
              </a:rPr>
              <a:t>vậy</a:t>
            </a:r>
            <a:r>
              <a:rPr lang="vi-VN" sz="2600" dirty="0" smtClean="0">
                <a:solidFill>
                  <a:prstClr val="black"/>
                </a:solidFill>
                <a:latin typeface="Times New Roman" panose="02020603050405020304" pitchFamily="18" charset="0"/>
              </a:rPr>
              <a:t> </a:t>
            </a:r>
            <a:r>
              <a:rPr lang="vi-VN" sz="2600" dirty="0">
                <a:solidFill>
                  <a:prstClr val="black"/>
                </a:solidFill>
                <a:latin typeface="Times New Roman" panose="02020603050405020304" pitchFamily="18" charset="0"/>
              </a:rPr>
              <a:t>ý thức cảnh giác và hiểu biết của người sử dụng là yếu tố quyết định.</a:t>
            </a:r>
          </a:p>
        </p:txBody>
      </p:sp>
      <p:pic>
        <p:nvPicPr>
          <p:cNvPr id="10"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43408">
            <a:off x="1576379" y="2453532"/>
            <a:ext cx="2628900" cy="25062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507" y="2057935"/>
            <a:ext cx="2487873" cy="982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7460">
            <a:off x="1185793" y="216899"/>
            <a:ext cx="1919722" cy="28327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928" y="1490517"/>
            <a:ext cx="2463480" cy="23622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
          <p:cNvSpPr txBox="1">
            <a:spLocks/>
          </p:cNvSpPr>
          <p:nvPr/>
        </p:nvSpPr>
        <p:spPr bwMode="auto">
          <a:xfrm>
            <a:off x="2654408" y="157323"/>
            <a:ext cx="6413391" cy="1640633"/>
          </a:xfrm>
          <a:prstGeom prst="rect">
            <a:avLst/>
          </a:prstGeom>
          <a:solidFill>
            <a:schemeClr val="accent2">
              <a:lumMod val="60000"/>
              <a:lumOff val="40000"/>
            </a:schemeClr>
          </a:solidFill>
          <a:ln w="12700">
            <a:solidFill>
              <a:schemeClr val="tx1"/>
            </a:solid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vi-VN" sz="2400" dirty="0" smtClean="0">
                <a:solidFill>
                  <a:schemeClr val="bg1"/>
                </a:solidFill>
                <a:latin typeface="Times New Roman" panose="02020603050405020304" pitchFamily="18" charset="0"/>
                <a:cs typeface="Times New Roman" panose="02020603050405020304" pitchFamily="18" charset="0"/>
              </a:rPr>
              <a:t>Luôn sử dụng phần mềm diệt virus và </a:t>
            </a:r>
            <a:r>
              <a:rPr lang="en-US" sz="2400" dirty="0" smtClean="0">
                <a:solidFill>
                  <a:schemeClr val="bg1"/>
                </a:solidFill>
                <a:latin typeface="Times New Roman" panose="02020603050405020304" pitchFamily="18" charset="0"/>
                <a:cs typeface="Times New Roman" panose="02020603050405020304" pitchFamily="18" charset="0"/>
              </a:rPr>
              <a:t>Update </a:t>
            </a:r>
            <a:r>
              <a:rPr lang="vi-VN" sz="2400" dirty="0" smtClean="0">
                <a:solidFill>
                  <a:schemeClr val="bg1"/>
                </a:solidFill>
                <a:latin typeface="Times New Roman" panose="02020603050405020304" pitchFamily="18" charset="0"/>
                <a:cs typeface="Times New Roman" panose="02020603050405020304" pitchFamily="18" charset="0"/>
              </a:rPr>
              <a:t>thường xuyên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điều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kiện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mua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phần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mềm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quyền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việc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bảo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vệ</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máy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hơn</a:t>
            </a:r>
            <a:r>
              <a:rPr lang="en-US" sz="2400" dirty="0" smtClean="0">
                <a:solidFill>
                  <a:schemeClr val="bg1"/>
                </a:solidFill>
                <a:latin typeface="Times New Roman" panose="02020603050405020304" pitchFamily="18" charset="0"/>
                <a:cs typeface="Times New Roman" panose="02020603050405020304" pitchFamily="18" charset="0"/>
              </a:rPr>
              <a:t>)</a:t>
            </a:r>
            <a:endParaRPr lang="vi-VN" sz="2400" dirty="0" smtClean="0">
              <a:solidFill>
                <a:schemeClr val="bg1"/>
              </a:solidFill>
              <a:latin typeface="Times New Roman" panose="02020603050405020304" pitchFamily="18" charset="0"/>
              <a:cs typeface="Times New Roman" panose="02020603050405020304" pitchFamily="18" charset="0"/>
            </a:endParaRPr>
          </a:p>
        </p:txBody>
      </p:sp>
      <p:sp>
        <p:nvSpPr>
          <p:cNvPr id="15" name="Content Placeholder 1"/>
          <p:cNvSpPr txBox="1">
            <a:spLocks/>
          </p:cNvSpPr>
          <p:nvPr/>
        </p:nvSpPr>
        <p:spPr bwMode="auto">
          <a:xfrm>
            <a:off x="3473758" y="2150956"/>
            <a:ext cx="5365442" cy="787361"/>
          </a:xfrm>
          <a:prstGeom prst="rect">
            <a:avLst/>
          </a:prstGeom>
          <a:solidFill>
            <a:srgbClr val="92D050"/>
          </a:solidFill>
          <a:ln w="19050">
            <a:solidFill>
              <a:schemeClr val="tx1"/>
            </a:solid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vi-VN" sz="2600" dirty="0" smtClean="0">
                <a:solidFill>
                  <a:srgbClr val="FF0000"/>
                </a:solidFill>
                <a:latin typeface="Times New Roman" panose="02020603050405020304" pitchFamily="18" charset="0"/>
                <a:cs typeface="Times New Roman" panose="02020603050405020304" pitchFamily="18" charset="0"/>
              </a:rPr>
              <a:t>- Có thể sử dụng nhiều phần mềm diệt virus trên máy.</a:t>
            </a:r>
          </a:p>
        </p:txBody>
      </p:sp>
      <p:sp>
        <p:nvSpPr>
          <p:cNvPr id="16" name="Content Placeholder 1"/>
          <p:cNvSpPr txBox="1">
            <a:spLocks/>
          </p:cNvSpPr>
          <p:nvPr/>
        </p:nvSpPr>
        <p:spPr bwMode="auto">
          <a:xfrm>
            <a:off x="3500655" y="3852717"/>
            <a:ext cx="5338545" cy="962920"/>
          </a:xfrm>
          <a:prstGeom prst="rect">
            <a:avLst/>
          </a:prstGeom>
          <a:solidFill>
            <a:srgbClr val="FFCC00"/>
          </a:solidFill>
          <a:ln w="12700">
            <a:solidFill>
              <a:schemeClr val="tx1"/>
            </a:solid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vi-VN" sz="2600" dirty="0" smtClean="0">
                <a:solidFill>
                  <a:srgbClr val="FF0000"/>
                </a:solidFill>
                <a:latin typeface="Times New Roman" panose="02020603050405020304" pitchFamily="18" charset="0"/>
                <a:cs typeface="Times New Roman" panose="02020603050405020304" pitchFamily="18" charset="0"/>
              </a:rPr>
              <a:t>- Luôn có động tác kiểm tra trước khi mở một file, đường link, mail lạ...</a:t>
            </a:r>
            <a:endParaRPr lang="vi-VN"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1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p:cNvPr>
          <p:cNvSpPr/>
          <p:nvPr/>
        </p:nvSpPr>
        <p:spPr>
          <a:xfrm>
            <a:off x="8219217" y="6297341"/>
            <a:ext cx="800100" cy="464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Box 8"/>
          <p:cNvSpPr txBox="1"/>
          <p:nvPr/>
        </p:nvSpPr>
        <p:spPr>
          <a:xfrm>
            <a:off x="762000" y="1161621"/>
            <a:ext cx="4283242" cy="523003"/>
          </a:xfrm>
          <a:prstGeom prst="rect">
            <a:avLst/>
          </a:prstGeom>
          <a:ln/>
        </p:spPr>
        <p:style>
          <a:lnRef idx="0">
            <a:schemeClr val="accent3"/>
          </a:lnRef>
          <a:fillRef idx="3">
            <a:schemeClr val="accent3"/>
          </a:fillRef>
          <a:effectRef idx="3">
            <a:schemeClr val="accent3"/>
          </a:effectRef>
          <a:fontRef idx="minor">
            <a:schemeClr val="lt1"/>
          </a:fontRef>
        </p:style>
        <p:txBody>
          <a:bodyPr vert="horz" wrap="square" lIns="68580" tIns="34290" rIns="68580" bIns="34290" rtlCol="0">
            <a:noAutofit/>
          </a:bodyPr>
          <a:lstStyle/>
          <a:p>
            <a:pPr algn="just" fontAlgn="auto">
              <a:spcBef>
                <a:spcPts val="0"/>
              </a:spcBef>
              <a:spcAft>
                <a:spcPts val="0"/>
              </a:spcAft>
            </a:pPr>
            <a:r>
              <a:rPr lang="vi-VN" sz="2800" b="1" dirty="0">
                <a:solidFill>
                  <a:schemeClr val="bg1"/>
                </a:solidFill>
                <a:effectLst>
                  <a:outerShdw blurRad="38100" dist="38100" dir="2700000" algn="tl">
                    <a:srgbClr val="C0C0C0"/>
                  </a:outerShdw>
                </a:effectLst>
                <a:latin typeface="Times New Roman" pitchFamily="18" charset="0"/>
              </a:rPr>
              <a:t>3. Tạo mật khẩu mạnh</a:t>
            </a:r>
          </a:p>
          <a:p>
            <a:pPr fontAlgn="auto">
              <a:spcBef>
                <a:spcPts val="0"/>
              </a:spcBef>
              <a:spcAft>
                <a:spcPts val="0"/>
              </a:spcAft>
            </a:pP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62000" y="1676025"/>
            <a:ext cx="6919992" cy="501928"/>
          </a:xfrm>
          <a:prstGeom prst="rect">
            <a:avLst/>
          </a:prstGeom>
          <a:ln>
            <a:noFill/>
          </a:ln>
        </p:spPr>
        <p:txBody>
          <a:bodyPr vert="horz" wrap="square" lIns="68580" tIns="34290" rIns="68580" bIns="34290" rtlCol="0">
            <a:noAutofit/>
          </a:bodyPr>
          <a:lstStyle/>
          <a:p>
            <a:pPr algn="just" fontAlgn="auto">
              <a:spcBef>
                <a:spcPts val="0"/>
              </a:spcBef>
              <a:spcAft>
                <a:spcPts val="0"/>
              </a:spcAft>
            </a:pPr>
            <a:r>
              <a:rPr lang="vi-VN" sz="2800" dirty="0">
                <a:solidFill>
                  <a:srgbClr val="0000CC"/>
                </a:solidFill>
                <a:latin typeface="Times New Roman" panose="02020603050405020304" pitchFamily="18" charset="0"/>
                <a:cs typeface="Times New Roman" panose="02020603050405020304" pitchFamily="18" charset="0"/>
              </a:rPr>
              <a:t>Bài 3. Tạo và kiểm tra độ mạnh của mật khẩu</a:t>
            </a:r>
          </a:p>
        </p:txBody>
      </p:sp>
      <p:sp>
        <p:nvSpPr>
          <p:cNvPr id="3" name="Rectangle 2"/>
          <p:cNvSpPr/>
          <p:nvPr/>
        </p:nvSpPr>
        <p:spPr>
          <a:xfrm>
            <a:off x="0" y="7232741"/>
            <a:ext cx="1969226" cy="94052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err="1">
                <a:solidFill>
                  <a:prstClr val="white"/>
                </a:solidFill>
              </a:rPr>
              <a:t>Em</a:t>
            </a:r>
            <a:r>
              <a:rPr lang="en-US" dirty="0">
                <a:solidFill>
                  <a:prstClr val="white"/>
                </a:solidFill>
              </a:rPr>
              <a:t> </a:t>
            </a:r>
            <a:r>
              <a:rPr lang="en-US" dirty="0" err="1">
                <a:solidFill>
                  <a:prstClr val="white"/>
                </a:solidFill>
              </a:rPr>
              <a:t>thường</a:t>
            </a:r>
            <a:r>
              <a:rPr lang="en-US" dirty="0">
                <a:solidFill>
                  <a:prstClr val="white"/>
                </a:solidFill>
              </a:rPr>
              <a:t> </a:t>
            </a:r>
            <a:r>
              <a:rPr lang="en-US" dirty="0" err="1">
                <a:solidFill>
                  <a:prstClr val="white"/>
                </a:solidFill>
              </a:rPr>
              <a:t>đặt</a:t>
            </a:r>
            <a:r>
              <a:rPr lang="en-US" dirty="0">
                <a:solidFill>
                  <a:prstClr val="white"/>
                </a:solidFill>
              </a:rPr>
              <a:t> </a:t>
            </a:r>
            <a:r>
              <a:rPr lang="en-US" dirty="0" err="1">
                <a:solidFill>
                  <a:prstClr val="white"/>
                </a:solidFill>
              </a:rPr>
              <a:t>mật</a:t>
            </a:r>
            <a:r>
              <a:rPr lang="en-US" dirty="0">
                <a:solidFill>
                  <a:prstClr val="white"/>
                </a:solidFill>
              </a:rPr>
              <a:t> </a:t>
            </a:r>
            <a:r>
              <a:rPr lang="en-US" dirty="0" err="1">
                <a:solidFill>
                  <a:prstClr val="white"/>
                </a:solidFill>
              </a:rPr>
              <a:t>khẩu</a:t>
            </a:r>
            <a:r>
              <a:rPr lang="en-US" dirty="0">
                <a:solidFill>
                  <a:prstClr val="white"/>
                </a:solidFill>
              </a:rPr>
              <a:t> </a:t>
            </a:r>
            <a:r>
              <a:rPr lang="en-US" dirty="0" err="1">
                <a:solidFill>
                  <a:prstClr val="white"/>
                </a:solidFill>
              </a:rPr>
              <a:t>là</a:t>
            </a:r>
            <a:r>
              <a:rPr lang="en-US" dirty="0">
                <a:solidFill>
                  <a:prstClr val="white"/>
                </a:solidFill>
              </a:rPr>
              <a:t> </a:t>
            </a:r>
            <a:r>
              <a:rPr lang="en-US" dirty="0" err="1">
                <a:solidFill>
                  <a:prstClr val="white"/>
                </a:solidFill>
              </a:rPr>
              <a:t>gì</a:t>
            </a:r>
            <a:r>
              <a:rPr lang="en-US" dirty="0">
                <a:solidFill>
                  <a:prstClr val="white"/>
                </a:solidFill>
              </a:rPr>
              <a:t>? </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độ</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mạnh</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của</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mật</a:t>
            </a:r>
            <a:r>
              <a:rPr lang="en-US" dirty="0">
                <a:solidFill>
                  <a:prstClr val="white"/>
                </a:solidFill>
                <a:sym typeface="Wingdings" panose="05000000000000000000" pitchFamily="2" charset="2"/>
              </a:rPr>
              <a:t> </a:t>
            </a:r>
            <a:r>
              <a:rPr lang="en-US" dirty="0" err="1">
                <a:solidFill>
                  <a:prstClr val="white"/>
                </a:solidFill>
                <a:sym typeface="Wingdings" panose="05000000000000000000" pitchFamily="2" charset="2"/>
              </a:rPr>
              <a:t>khẩu</a:t>
            </a:r>
            <a:endParaRPr lang="en-US" dirty="0">
              <a:solidFill>
                <a:prstClr val="white"/>
              </a:solidFill>
            </a:endParaRPr>
          </a:p>
        </p:txBody>
      </p:sp>
      <p:pic>
        <p:nvPicPr>
          <p:cNvPr id="13" name="Picture 12"/>
          <p:cNvPicPr/>
          <p:nvPr/>
        </p:nvPicPr>
        <p:blipFill>
          <a:blip r:embed="rId3"/>
          <a:srcRect/>
          <a:stretch>
            <a:fillRect/>
          </a:stretch>
        </p:blipFill>
        <p:spPr bwMode="auto">
          <a:xfrm>
            <a:off x="2318086" y="2150757"/>
            <a:ext cx="5898152" cy="3103525"/>
          </a:xfrm>
          <a:prstGeom prst="rect">
            <a:avLst/>
          </a:prstGeom>
          <a:noFill/>
          <a:ln w="9525">
            <a:noFill/>
            <a:miter lim="800000"/>
            <a:headEnd/>
            <a:tailEnd/>
          </a:ln>
        </p:spPr>
      </p:pic>
      <p:sp>
        <p:nvSpPr>
          <p:cNvPr id="4" name="TextBox 3">
            <a:hlinkClick r:id="rId4" action="ppaction://hlinkfile"/>
          </p:cNvPr>
          <p:cNvSpPr txBox="1"/>
          <p:nvPr/>
        </p:nvSpPr>
        <p:spPr>
          <a:xfrm>
            <a:off x="1492144" y="5319650"/>
            <a:ext cx="7106195"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fontAlgn="auto">
              <a:spcBef>
                <a:spcPts val="0"/>
              </a:spcBef>
              <a:spcAft>
                <a:spcPts val="0"/>
              </a:spcAft>
            </a:pPr>
            <a:r>
              <a:rPr lang="en-US" sz="2800" dirty="0">
                <a:latin typeface="Times New Roman" panose="02020603050405020304" pitchFamily="18" charset="0"/>
                <a:cs typeface="Times New Roman" panose="02020603050405020304" pitchFamily="18" charset="0"/>
              </a:rPr>
              <a:t>Hoạt động nhóm </a:t>
            </a:r>
            <a:r>
              <a:rPr lang="en-US" sz="2800" dirty="0" smtClean="0">
                <a:latin typeface="Times New Roman" panose="02020603050405020304" pitchFamily="18" charset="0"/>
                <a:cs typeface="Times New Roman" panose="02020603050405020304" pitchFamily="18" charset="0"/>
              </a:rPr>
              <a:t>(cặp đôi) đăng </a:t>
            </a:r>
            <a:r>
              <a:rPr lang="en-US" sz="2800" dirty="0">
                <a:latin typeface="Times New Roman" panose="02020603050405020304" pitchFamily="18" charset="0"/>
                <a:cs typeface="Times New Roman" panose="02020603050405020304" pitchFamily="18" charset="0"/>
              </a:rPr>
              <a:t>nhập vào tài khoản, mật khẩu cá nhân em đã tạo.</a:t>
            </a:r>
            <a:endParaRPr lang="vi-VN" sz="2800" dirty="0">
              <a:latin typeface="Times New Roman" panose="02020603050405020304" pitchFamily="18" charset="0"/>
              <a:cs typeface="Times New Roman" panose="02020603050405020304" pitchFamily="18" charset="0"/>
            </a:endParaRPr>
          </a:p>
        </p:txBody>
      </p:sp>
      <p:sp>
        <p:nvSpPr>
          <p:cNvPr id="6" name="Oval Callout 5"/>
          <p:cNvSpPr/>
          <p:nvPr/>
        </p:nvSpPr>
        <p:spPr>
          <a:xfrm>
            <a:off x="228601" y="2688171"/>
            <a:ext cx="2034540" cy="2324523"/>
          </a:xfrm>
          <a:prstGeom prst="wedgeEllipseCallout">
            <a:avLst>
              <a:gd name="adj1" fmla="val 52823"/>
              <a:gd name="adj2" fmla="val 4206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vi-VN" sz="2400" b="1" dirty="0" smtClean="0">
                <a:solidFill>
                  <a:prstClr val="white"/>
                </a:solidFill>
                <a:latin typeface="Times New Roman" panose="02020603050405020304" pitchFamily="18" charset="0"/>
                <a:cs typeface="Times New Roman" panose="02020603050405020304" pitchFamily="18" charset="0"/>
              </a:rPr>
              <a:t>QUAN </a:t>
            </a:r>
            <a:r>
              <a:rPr lang="vi-VN" sz="2400" b="1" dirty="0">
                <a:solidFill>
                  <a:prstClr val="white"/>
                </a:solidFill>
                <a:latin typeface="Times New Roman" panose="02020603050405020304" pitchFamily="18" charset="0"/>
                <a:cs typeface="Times New Roman" panose="02020603050405020304" pitchFamily="18" charset="0"/>
              </a:rPr>
              <a:t>SÁT HÌNH SAU:</a:t>
            </a:r>
          </a:p>
        </p:txBody>
      </p:sp>
      <p:sp>
        <p:nvSpPr>
          <p:cNvPr id="10"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THỰC </a:t>
            </a:r>
            <a:r>
              <a:rPr lang="vi-VN" sz="3200" b="1" dirty="0">
                <a:solidFill>
                  <a:schemeClr val="bg1"/>
                </a:solidFill>
                <a:latin typeface="Times New Roman" panose="02020603050405020304" pitchFamily="18" charset="0"/>
                <a:cs typeface="Times New Roman" panose="02020603050405020304" pitchFamily="18" charset="0"/>
              </a:rPr>
              <a:t>HÀNH PHÒNG VỆ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smtClean="0">
                <a:solidFill>
                  <a:schemeClr val="bg1"/>
                </a:solidFill>
                <a:latin typeface="Times New Roman" panose="02020603050405020304" pitchFamily="18" charset="0"/>
                <a:cs typeface="Times New Roman" panose="02020603050405020304" pitchFamily="18" charset="0"/>
              </a:rPr>
              <a:t>TRƯỚC </a:t>
            </a:r>
            <a:r>
              <a:rPr lang="vi-VN" sz="3200" b="1" dirty="0">
                <a:solidFill>
                  <a:schemeClr val="bg1"/>
                </a:solidFill>
                <a:latin typeface="Times New Roman" panose="02020603050405020304" pitchFamily="18" charset="0"/>
                <a:cs typeface="Times New Roman" panose="02020603050405020304" pitchFamily="18" charset="0"/>
              </a:rPr>
              <a:t>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
        <p:nvSpPr>
          <p:cNvPr id="12" name="Oval Callout 11"/>
          <p:cNvSpPr/>
          <p:nvPr/>
        </p:nvSpPr>
        <p:spPr>
          <a:xfrm>
            <a:off x="7436358" y="3743468"/>
            <a:ext cx="1668453" cy="823023"/>
          </a:xfrm>
          <a:prstGeom prst="wedgeEllipseCallout">
            <a:avLst>
              <a:gd name="adj1" fmla="val 7237"/>
              <a:gd name="adj2" fmla="val 1708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latin typeface="Times New Roman" panose="02020603050405020304" pitchFamily="18" charset="0"/>
                <a:cs typeface="Times New Roman" panose="02020603050405020304" pitchFamily="18" charset="0"/>
              </a:rPr>
              <a:t>Video</a:t>
            </a:r>
            <a:endParaRPr lang="vi-VN"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7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4" grpId="0" animBg="1"/>
      <p:bldP spid="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1580" y="381000"/>
            <a:ext cx="8170020" cy="523220"/>
          </a:xfrm>
          <a:prstGeom prst="rect">
            <a:avLst/>
          </a:prstGeom>
          <a:noFill/>
        </p:spPr>
        <p:txBody>
          <a:bodyPr wrap="square" rtlCol="0">
            <a:spAutoFit/>
          </a:bodyPr>
          <a:lstStyle/>
          <a:p>
            <a:pPr fontAlgn="auto">
              <a:spcBef>
                <a:spcPts val="0"/>
              </a:spcBef>
              <a:spcAft>
                <a:spcPts val="0"/>
              </a:spcAft>
            </a:pPr>
            <a:r>
              <a:rPr lang="en-US" sz="2800" b="1" dirty="0">
                <a:solidFill>
                  <a:srgbClr val="C00000"/>
                </a:solidFill>
                <a:latin typeface="Times New Roman" panose="02020603050405020304" pitchFamily="18" charset="0"/>
                <a:cs typeface="Times New Roman" panose="02020603050405020304" pitchFamily="18" charset="0"/>
              </a:rPr>
              <a:t>Thảo luận nhóm câu hỏi </a:t>
            </a:r>
            <a:r>
              <a:rPr lang="en-US" sz="2800" b="1" dirty="0" smtClean="0">
                <a:solidFill>
                  <a:srgbClr val="C00000"/>
                </a:solidFill>
                <a:latin typeface="Times New Roman" panose="02020603050405020304" pitchFamily="18" charset="0"/>
                <a:cs typeface="Times New Roman" panose="02020603050405020304" pitchFamily="18" charset="0"/>
              </a:rPr>
              <a:t>sau trong thời gian 3 phút: </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980024"/>
            <a:ext cx="6726358" cy="2246769"/>
          </a:xfrm>
          <a:prstGeom prst="rect">
            <a:avLst/>
          </a:prstGeom>
          <a:solidFill>
            <a:schemeClr val="bg1"/>
          </a:solidFill>
        </p:spPr>
        <p:txBody>
          <a:bodyPr wrap="square" rtlCol="0">
            <a:spAutoFit/>
          </a:bodyPr>
          <a:lstStyle/>
          <a:p>
            <a:pPr algn="just" fontAlgn="auto">
              <a:spcBef>
                <a:spcPts val="0"/>
              </a:spcBef>
              <a:spcAft>
                <a:spcPts val="0"/>
              </a:spcAft>
            </a:pPr>
            <a:r>
              <a:rPr lang="en-US" sz="2800" b="1" dirty="0">
                <a:latin typeface="Times New Roman" panose="02020603050405020304" pitchFamily="18" charset="0"/>
                <a:cs typeface="Times New Roman" panose="02020603050405020304" pitchFamily="18" charset="0"/>
              </a:rPr>
              <a:t>N</a:t>
            </a:r>
            <a:r>
              <a:rPr lang="en-US" sz="2800" b="1" dirty="0" smtClean="0">
                <a:latin typeface="Times New Roman" panose="02020603050405020304" pitchFamily="18" charset="0"/>
                <a:cs typeface="Times New Roman" panose="02020603050405020304" pitchFamily="18" charset="0"/>
              </a:rPr>
              <a:t>hóm 1, 3: </a:t>
            </a:r>
            <a:r>
              <a:rPr lang="en-US" sz="2800" dirty="0">
                <a:latin typeface="Times New Roman" panose="02020603050405020304" pitchFamily="18" charset="0"/>
                <a:cs typeface="Times New Roman" panose="02020603050405020304" pitchFamily="18" charset="0"/>
              </a:rPr>
              <a:t>Sau khi đăng nhập xong, vô tình nhóm bạn khác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nhập</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mật khẩu của nhóm mình, ghi nhớ và lần sau đăng nhập tài khoản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xảy ra ?</a:t>
            </a:r>
            <a:endParaRPr lang="vi-VN"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3302597"/>
            <a:ext cx="8409708" cy="954107"/>
          </a:xfrm>
          <a:prstGeom prst="rect">
            <a:avLst/>
          </a:prstGeom>
          <a:solidFill>
            <a:schemeClr val="bg1"/>
          </a:solidFill>
        </p:spPr>
        <p:txBody>
          <a:bodyPr wrap="square" rtlCol="0">
            <a:spAutoFit/>
          </a:bodyPr>
          <a:lstStyle/>
          <a:p>
            <a:pPr fontAlgn="auto">
              <a:spcBef>
                <a:spcPts val="0"/>
              </a:spcBef>
              <a:spcAft>
                <a:spcPts val="0"/>
              </a:spcAft>
            </a:pPr>
            <a:r>
              <a:rPr lang="en-US" sz="2800" b="1" dirty="0" smtClean="0">
                <a:latin typeface="Times New Roman" panose="02020603050405020304" pitchFamily="18" charset="0"/>
                <a:cs typeface="Times New Roman" panose="02020603050405020304" pitchFamily="18" charset="0"/>
              </a:rPr>
              <a:t>Nhóm 2, 4: </a:t>
            </a:r>
            <a:r>
              <a:rPr lang="en-US" sz="2800" dirty="0">
                <a:latin typeface="Times New Roman" panose="02020603050405020304" pitchFamily="18" charset="0"/>
                <a:cs typeface="Times New Roman" panose="02020603050405020304" pitchFamily="18" charset="0"/>
              </a:rPr>
              <a:t>Vì sao các chương trình như </a:t>
            </a:r>
            <a:r>
              <a:rPr lang="en-US" sz="2800" dirty="0" err="1">
                <a:latin typeface="Times New Roman" panose="02020603050405020304" pitchFamily="18" charset="0"/>
                <a:cs typeface="Times New Roman" panose="02020603050405020304" pitchFamily="18" charset="0"/>
              </a:rPr>
              <a:t>Zalo</a:t>
            </a:r>
            <a:r>
              <a:rPr lang="en-US" sz="2800" dirty="0">
                <a:latin typeface="Times New Roman" panose="02020603050405020304" pitchFamily="18" charset="0"/>
                <a:cs typeface="Times New Roman" panose="02020603050405020304" pitchFamily="18" charset="0"/>
              </a:rPr>
              <a:t>, E-mail, </a:t>
            </a:r>
            <a:r>
              <a:rPr lang="en-US" sz="2800" dirty="0" err="1">
                <a:latin typeface="Times New Roman" panose="02020603050405020304" pitchFamily="18" charset="0"/>
                <a:cs typeface="Times New Roman" panose="02020603050405020304" pitchFamily="18" charset="0"/>
              </a:rPr>
              <a:t>facebook</a:t>
            </a:r>
            <a:r>
              <a:rPr lang="en-US" sz="2800" dirty="0">
                <a:latin typeface="Times New Roman" panose="02020603050405020304" pitchFamily="18" charset="0"/>
                <a:cs typeface="Times New Roman" panose="02020603050405020304" pitchFamily="18" charset="0"/>
              </a:rPr>
              <a:t>, .... đều để chế độ ẩn mật khẩu?</a:t>
            </a:r>
            <a:endParaRPr lang="vi-VN" sz="28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rcRect/>
          <a:stretch>
            <a:fillRect/>
          </a:stretch>
        </p:blipFill>
        <p:spPr bwMode="auto">
          <a:xfrm>
            <a:off x="2233752" y="4332508"/>
            <a:ext cx="5146916" cy="2322573"/>
          </a:xfrm>
          <a:prstGeom prst="rect">
            <a:avLst/>
          </a:prstGeom>
          <a:noFill/>
          <a:ln w="9525">
            <a:noFill/>
            <a:miter lim="800000"/>
            <a:headEnd/>
            <a:tailEnd/>
          </a:ln>
        </p:spPr>
      </p:pic>
      <p:sp>
        <p:nvSpPr>
          <p:cNvPr id="8" name="Rounded Rectangle 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03:00</a:t>
            </a:r>
            <a:endParaRPr lang="en-US" sz="3600">
              <a:solidFill>
                <a:schemeClr val="bg1"/>
              </a:solidFill>
              <a:latin typeface=".VnBodoni" panose="020B7200000000000000" pitchFamily="34" charset="0"/>
            </a:endParaRPr>
          </a:p>
        </p:txBody>
      </p:sp>
      <p:sp>
        <p:nvSpPr>
          <p:cNvPr id="9" name="Rounded Rectangle 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02:59</a:t>
            </a:r>
            <a:endParaRPr lang="en-US" sz="3600">
              <a:solidFill>
                <a:schemeClr val="bg1"/>
              </a:solidFill>
              <a:latin typeface=".VnBodoni" panose="020B7200000000000000" pitchFamily="34" charset="0"/>
            </a:endParaRPr>
          </a:p>
        </p:txBody>
      </p:sp>
      <p:sp>
        <p:nvSpPr>
          <p:cNvPr id="10" name="Rounded Rectangle 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02:58</a:t>
            </a:r>
            <a:endParaRPr lang="en-US" sz="3600">
              <a:solidFill>
                <a:schemeClr val="bg1"/>
              </a:solidFill>
              <a:latin typeface=".VnBodoni" panose="020B7200000000000000" pitchFamily="34" charset="0"/>
            </a:endParaRPr>
          </a:p>
        </p:txBody>
      </p:sp>
      <p:sp>
        <p:nvSpPr>
          <p:cNvPr id="11" name="Rounded Rectangle 1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02:57</a:t>
            </a:r>
            <a:endParaRPr lang="en-US" sz="3600">
              <a:solidFill>
                <a:schemeClr val="bg1"/>
              </a:solidFill>
              <a:latin typeface=".VnBodoni" panose="020B7200000000000000" pitchFamily="34" charset="0"/>
            </a:endParaRPr>
          </a:p>
        </p:txBody>
      </p:sp>
      <p:sp>
        <p:nvSpPr>
          <p:cNvPr id="12" name="Rounded Rectangle 1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02:56</a:t>
            </a:r>
            <a:endParaRPr lang="en-US" sz="3600">
              <a:solidFill>
                <a:schemeClr val="bg1"/>
              </a:solidFill>
              <a:latin typeface=".VnBodoni" panose="020B7200000000000000" pitchFamily="34" charset="0"/>
            </a:endParaRPr>
          </a:p>
        </p:txBody>
      </p:sp>
      <p:sp>
        <p:nvSpPr>
          <p:cNvPr id="13" name="Rounded Rectangle 1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02:55</a:t>
            </a:r>
            <a:endParaRPr lang="en-US" sz="3600">
              <a:solidFill>
                <a:schemeClr val="bg1"/>
              </a:solidFill>
              <a:latin typeface=".VnBodoni" panose="020B7200000000000000" pitchFamily="34" charset="0"/>
            </a:endParaRPr>
          </a:p>
        </p:txBody>
      </p:sp>
      <p:sp>
        <p:nvSpPr>
          <p:cNvPr id="14" name="Rounded Rectangle 1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02:54</a:t>
            </a:r>
            <a:endParaRPr lang="en-US" sz="3600">
              <a:solidFill>
                <a:schemeClr val="bg1"/>
              </a:solidFill>
              <a:latin typeface=".VnBodoni" panose="020B7200000000000000" pitchFamily="34" charset="0"/>
            </a:endParaRPr>
          </a:p>
        </p:txBody>
      </p:sp>
      <p:sp>
        <p:nvSpPr>
          <p:cNvPr id="15" name="Rounded Rectangle 1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02:53</a:t>
            </a:r>
            <a:endParaRPr lang="en-US" sz="3600">
              <a:solidFill>
                <a:schemeClr val="bg1"/>
              </a:solidFill>
              <a:latin typeface=".VnBodoni" panose="020B7200000000000000" pitchFamily="34" charset="0"/>
            </a:endParaRPr>
          </a:p>
        </p:txBody>
      </p:sp>
      <p:sp>
        <p:nvSpPr>
          <p:cNvPr id="16" name="Rounded Rectangle 1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02:52</a:t>
            </a:r>
            <a:endParaRPr lang="en-US" sz="3600">
              <a:solidFill>
                <a:schemeClr val="bg1"/>
              </a:solidFill>
              <a:latin typeface=".VnBodoni" panose="020B7200000000000000" pitchFamily="34" charset="0"/>
            </a:endParaRPr>
          </a:p>
        </p:txBody>
      </p:sp>
      <p:sp>
        <p:nvSpPr>
          <p:cNvPr id="17" name="Rounded Rectangle 1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02:51</a:t>
            </a:r>
            <a:endParaRPr lang="en-US" sz="3600">
              <a:solidFill>
                <a:schemeClr val="bg1"/>
              </a:solidFill>
              <a:latin typeface=".VnBodoni" panose="020B7200000000000000" pitchFamily="34" charset="0"/>
            </a:endParaRPr>
          </a:p>
        </p:txBody>
      </p:sp>
      <p:sp>
        <p:nvSpPr>
          <p:cNvPr id="18" name="Rounded Rectangle 1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02:50</a:t>
            </a:r>
            <a:endParaRPr lang="en-US" sz="3600">
              <a:solidFill>
                <a:schemeClr val="bg1"/>
              </a:solidFill>
              <a:latin typeface=".VnBodoni" panose="020B7200000000000000" pitchFamily="34" charset="0"/>
            </a:endParaRPr>
          </a:p>
        </p:txBody>
      </p:sp>
      <p:sp>
        <p:nvSpPr>
          <p:cNvPr id="19" name="Rounded Rectangle 1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02:49</a:t>
            </a:r>
            <a:endParaRPr lang="en-US" sz="3600">
              <a:solidFill>
                <a:schemeClr val="bg1"/>
              </a:solidFill>
              <a:latin typeface=".VnBodoni" panose="020B7200000000000000" pitchFamily="34" charset="0"/>
            </a:endParaRPr>
          </a:p>
        </p:txBody>
      </p:sp>
      <p:sp>
        <p:nvSpPr>
          <p:cNvPr id="20" name="Rounded Rectangle 1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02:48</a:t>
            </a:r>
            <a:endParaRPr lang="en-US" sz="3600">
              <a:solidFill>
                <a:schemeClr val="bg1"/>
              </a:solidFill>
              <a:latin typeface=".VnBodoni" panose="020B7200000000000000" pitchFamily="34" charset="0"/>
            </a:endParaRPr>
          </a:p>
        </p:txBody>
      </p:sp>
      <p:sp>
        <p:nvSpPr>
          <p:cNvPr id="21" name="Rounded Rectangle 2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02:47</a:t>
            </a:r>
            <a:endParaRPr lang="en-US" sz="3600">
              <a:solidFill>
                <a:schemeClr val="bg1"/>
              </a:solidFill>
              <a:latin typeface=".VnBodoni" panose="020B7200000000000000" pitchFamily="34" charset="0"/>
            </a:endParaRPr>
          </a:p>
        </p:txBody>
      </p:sp>
      <p:sp>
        <p:nvSpPr>
          <p:cNvPr id="22" name="Rounded Rectangle 2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02:46</a:t>
            </a:r>
            <a:endParaRPr lang="en-US" sz="3600">
              <a:solidFill>
                <a:schemeClr val="bg1"/>
              </a:solidFill>
              <a:latin typeface=".VnBodoni" panose="020B7200000000000000" pitchFamily="34" charset="0"/>
            </a:endParaRPr>
          </a:p>
        </p:txBody>
      </p:sp>
      <p:sp>
        <p:nvSpPr>
          <p:cNvPr id="23" name="Rounded Rectangle 2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02:45</a:t>
            </a:r>
            <a:endParaRPr lang="en-US" sz="3600">
              <a:solidFill>
                <a:schemeClr val="bg1"/>
              </a:solidFill>
              <a:latin typeface=".VnBodoni" panose="020B7200000000000000" pitchFamily="34" charset="0"/>
            </a:endParaRPr>
          </a:p>
        </p:txBody>
      </p:sp>
      <p:sp>
        <p:nvSpPr>
          <p:cNvPr id="24" name="Rounded Rectangle 2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02:44</a:t>
            </a:r>
            <a:endParaRPr lang="en-US" sz="3600">
              <a:solidFill>
                <a:schemeClr val="bg1"/>
              </a:solidFill>
              <a:latin typeface=".VnBodoni" panose="020B7200000000000000" pitchFamily="34" charset="0"/>
            </a:endParaRPr>
          </a:p>
        </p:txBody>
      </p:sp>
      <p:sp>
        <p:nvSpPr>
          <p:cNvPr id="25" name="Rounded Rectangle 2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02:43</a:t>
            </a:r>
            <a:endParaRPr lang="en-US" sz="3600">
              <a:solidFill>
                <a:schemeClr val="bg1"/>
              </a:solidFill>
              <a:latin typeface=".VnBodoni" panose="020B7200000000000000" pitchFamily="34" charset="0"/>
            </a:endParaRPr>
          </a:p>
        </p:txBody>
      </p:sp>
      <p:sp>
        <p:nvSpPr>
          <p:cNvPr id="26" name="Rounded Rectangle 2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02:42</a:t>
            </a:r>
            <a:endParaRPr lang="en-US" sz="3600">
              <a:solidFill>
                <a:schemeClr val="bg1"/>
              </a:solidFill>
              <a:latin typeface=".VnBodoni" panose="020B7200000000000000" pitchFamily="34" charset="0"/>
            </a:endParaRPr>
          </a:p>
        </p:txBody>
      </p:sp>
      <p:sp>
        <p:nvSpPr>
          <p:cNvPr id="27" name="Rounded Rectangle 2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02:41</a:t>
            </a:r>
            <a:endParaRPr lang="en-US" sz="3600">
              <a:solidFill>
                <a:schemeClr val="bg1"/>
              </a:solidFill>
              <a:latin typeface=".VnBodoni" panose="020B7200000000000000" pitchFamily="34" charset="0"/>
            </a:endParaRPr>
          </a:p>
        </p:txBody>
      </p:sp>
      <p:sp>
        <p:nvSpPr>
          <p:cNvPr id="28" name="Rounded Rectangle 2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02:40</a:t>
            </a:r>
            <a:endParaRPr lang="en-US" sz="3600">
              <a:solidFill>
                <a:schemeClr val="bg1"/>
              </a:solidFill>
              <a:latin typeface=".VnBodoni" panose="020B7200000000000000" pitchFamily="34" charset="0"/>
            </a:endParaRPr>
          </a:p>
        </p:txBody>
      </p:sp>
      <p:sp>
        <p:nvSpPr>
          <p:cNvPr id="29" name="Rounded Rectangle 2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02:39</a:t>
            </a:r>
            <a:endParaRPr lang="en-US" sz="3600">
              <a:solidFill>
                <a:schemeClr val="bg1"/>
              </a:solidFill>
              <a:latin typeface=".VnBodoni" panose="020B7200000000000000" pitchFamily="34" charset="0"/>
            </a:endParaRPr>
          </a:p>
        </p:txBody>
      </p:sp>
      <p:sp>
        <p:nvSpPr>
          <p:cNvPr id="30" name="Rounded Rectangle 2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02:38</a:t>
            </a:r>
            <a:endParaRPr lang="en-US" sz="3600">
              <a:solidFill>
                <a:schemeClr val="bg1"/>
              </a:solidFill>
              <a:latin typeface=".VnBodoni" panose="020B7200000000000000" pitchFamily="34" charset="0"/>
            </a:endParaRPr>
          </a:p>
        </p:txBody>
      </p:sp>
      <p:sp>
        <p:nvSpPr>
          <p:cNvPr id="31" name="Rounded Rectangle 3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02:37</a:t>
            </a:r>
            <a:endParaRPr lang="en-US" sz="3600">
              <a:solidFill>
                <a:schemeClr val="bg1"/>
              </a:solidFill>
              <a:latin typeface=".VnBodoni" panose="020B7200000000000000" pitchFamily="34" charset="0"/>
            </a:endParaRPr>
          </a:p>
        </p:txBody>
      </p:sp>
      <p:sp>
        <p:nvSpPr>
          <p:cNvPr id="32" name="Rounded Rectangle 3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02:36</a:t>
            </a:r>
            <a:endParaRPr lang="en-US" sz="3600">
              <a:solidFill>
                <a:schemeClr val="bg1"/>
              </a:solidFill>
              <a:latin typeface=".VnBodoni" panose="020B7200000000000000" pitchFamily="34" charset="0"/>
            </a:endParaRPr>
          </a:p>
        </p:txBody>
      </p:sp>
      <p:sp>
        <p:nvSpPr>
          <p:cNvPr id="33" name="Rounded Rectangle 3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02:35</a:t>
            </a:r>
            <a:endParaRPr lang="en-US" sz="3600">
              <a:solidFill>
                <a:schemeClr val="bg1"/>
              </a:solidFill>
              <a:latin typeface=".VnBodoni" panose="020B7200000000000000" pitchFamily="34" charset="0"/>
            </a:endParaRPr>
          </a:p>
        </p:txBody>
      </p:sp>
      <p:sp>
        <p:nvSpPr>
          <p:cNvPr id="34" name="Rounded Rectangle 3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02:34</a:t>
            </a:r>
            <a:endParaRPr lang="en-US" sz="3600">
              <a:solidFill>
                <a:schemeClr val="bg1"/>
              </a:solidFill>
              <a:latin typeface=".VnBodoni" panose="020B7200000000000000" pitchFamily="34" charset="0"/>
            </a:endParaRPr>
          </a:p>
        </p:txBody>
      </p:sp>
      <p:sp>
        <p:nvSpPr>
          <p:cNvPr id="35" name="Rounded Rectangle 3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02:33</a:t>
            </a:r>
            <a:endParaRPr lang="en-US" sz="3600">
              <a:solidFill>
                <a:schemeClr val="bg1"/>
              </a:solidFill>
              <a:latin typeface=".VnBodoni" panose="020B7200000000000000" pitchFamily="34" charset="0"/>
            </a:endParaRPr>
          </a:p>
        </p:txBody>
      </p:sp>
      <p:sp>
        <p:nvSpPr>
          <p:cNvPr id="36" name="Rounded Rectangle 3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02:32</a:t>
            </a:r>
            <a:endParaRPr lang="en-US" sz="3600">
              <a:solidFill>
                <a:schemeClr val="bg1"/>
              </a:solidFill>
              <a:latin typeface=".VnBodoni" panose="020B7200000000000000" pitchFamily="34" charset="0"/>
            </a:endParaRPr>
          </a:p>
        </p:txBody>
      </p:sp>
      <p:sp>
        <p:nvSpPr>
          <p:cNvPr id="37" name="Rounded Rectangle 3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02:31</a:t>
            </a:r>
            <a:endParaRPr lang="en-US" sz="3600">
              <a:solidFill>
                <a:schemeClr val="bg1"/>
              </a:solidFill>
              <a:latin typeface=".VnBodoni" panose="020B7200000000000000" pitchFamily="34" charset="0"/>
            </a:endParaRPr>
          </a:p>
        </p:txBody>
      </p:sp>
      <p:sp>
        <p:nvSpPr>
          <p:cNvPr id="38" name="Rounded Rectangle 3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02:30</a:t>
            </a:r>
            <a:endParaRPr lang="en-US" sz="3600">
              <a:solidFill>
                <a:schemeClr val="bg1"/>
              </a:solidFill>
              <a:latin typeface=".VnBodoni" panose="020B7200000000000000" pitchFamily="34" charset="0"/>
            </a:endParaRPr>
          </a:p>
        </p:txBody>
      </p:sp>
      <p:sp>
        <p:nvSpPr>
          <p:cNvPr id="39" name="Rounded Rectangle 3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02:29</a:t>
            </a:r>
            <a:endParaRPr lang="en-US" sz="3600">
              <a:solidFill>
                <a:schemeClr val="bg1"/>
              </a:solidFill>
              <a:latin typeface=".VnBodoni" panose="020B7200000000000000" pitchFamily="34" charset="0"/>
            </a:endParaRPr>
          </a:p>
        </p:txBody>
      </p:sp>
      <p:sp>
        <p:nvSpPr>
          <p:cNvPr id="40" name="Rounded Rectangle 3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02:28</a:t>
            </a:r>
            <a:endParaRPr lang="en-US" sz="3600">
              <a:solidFill>
                <a:schemeClr val="bg1"/>
              </a:solidFill>
              <a:latin typeface=".VnBodoni" panose="020B7200000000000000" pitchFamily="34" charset="0"/>
            </a:endParaRPr>
          </a:p>
        </p:txBody>
      </p:sp>
      <p:sp>
        <p:nvSpPr>
          <p:cNvPr id="41" name="Rounded Rectangle 4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02:27</a:t>
            </a:r>
            <a:endParaRPr lang="en-US" sz="3600">
              <a:solidFill>
                <a:schemeClr val="bg1"/>
              </a:solidFill>
              <a:latin typeface=".VnBodoni" panose="020B7200000000000000" pitchFamily="34" charset="0"/>
            </a:endParaRPr>
          </a:p>
        </p:txBody>
      </p:sp>
      <p:sp>
        <p:nvSpPr>
          <p:cNvPr id="42" name="Rounded Rectangle 4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02:26</a:t>
            </a:r>
            <a:endParaRPr lang="en-US" sz="3600">
              <a:solidFill>
                <a:schemeClr val="bg1"/>
              </a:solidFill>
              <a:latin typeface=".VnBodoni" panose="020B7200000000000000" pitchFamily="34" charset="0"/>
            </a:endParaRPr>
          </a:p>
        </p:txBody>
      </p:sp>
      <p:sp>
        <p:nvSpPr>
          <p:cNvPr id="43" name="Rounded Rectangle 4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02:25</a:t>
            </a:r>
            <a:endParaRPr lang="en-US" sz="3600">
              <a:solidFill>
                <a:schemeClr val="bg1"/>
              </a:solidFill>
              <a:latin typeface=".VnBodoni" panose="020B7200000000000000" pitchFamily="34" charset="0"/>
            </a:endParaRPr>
          </a:p>
        </p:txBody>
      </p:sp>
      <p:sp>
        <p:nvSpPr>
          <p:cNvPr id="44" name="Rounded Rectangle 4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02:24</a:t>
            </a:r>
            <a:endParaRPr lang="en-US" sz="3600">
              <a:solidFill>
                <a:schemeClr val="bg1"/>
              </a:solidFill>
              <a:latin typeface=".VnBodoni" panose="020B7200000000000000" pitchFamily="34" charset="0"/>
            </a:endParaRPr>
          </a:p>
        </p:txBody>
      </p:sp>
      <p:sp>
        <p:nvSpPr>
          <p:cNvPr id="45" name="Rounded Rectangle 4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02:23</a:t>
            </a:r>
            <a:endParaRPr lang="en-US" sz="3600">
              <a:solidFill>
                <a:schemeClr val="bg1"/>
              </a:solidFill>
              <a:latin typeface=".VnBodoni" panose="020B7200000000000000" pitchFamily="34" charset="0"/>
            </a:endParaRPr>
          </a:p>
        </p:txBody>
      </p:sp>
      <p:sp>
        <p:nvSpPr>
          <p:cNvPr id="46" name="Rounded Rectangle 4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02:22</a:t>
            </a:r>
            <a:endParaRPr lang="en-US" sz="3600">
              <a:solidFill>
                <a:schemeClr val="bg1"/>
              </a:solidFill>
              <a:latin typeface=".VnBodoni" panose="020B7200000000000000" pitchFamily="34" charset="0"/>
            </a:endParaRPr>
          </a:p>
        </p:txBody>
      </p:sp>
      <p:sp>
        <p:nvSpPr>
          <p:cNvPr id="47" name="Rounded Rectangle 4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02:21</a:t>
            </a:r>
            <a:endParaRPr lang="en-US" sz="3600">
              <a:solidFill>
                <a:schemeClr val="bg1"/>
              </a:solidFill>
              <a:latin typeface=".VnBodoni" panose="020B7200000000000000" pitchFamily="34" charset="0"/>
            </a:endParaRPr>
          </a:p>
        </p:txBody>
      </p:sp>
      <p:sp>
        <p:nvSpPr>
          <p:cNvPr id="48" name="Rounded Rectangle 4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02:20</a:t>
            </a:r>
            <a:endParaRPr lang="en-US" sz="3600">
              <a:solidFill>
                <a:schemeClr val="bg1"/>
              </a:solidFill>
              <a:latin typeface=".VnBodoni" panose="020B7200000000000000" pitchFamily="34" charset="0"/>
            </a:endParaRPr>
          </a:p>
        </p:txBody>
      </p:sp>
      <p:sp>
        <p:nvSpPr>
          <p:cNvPr id="49" name="Rounded Rectangle 4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02:19</a:t>
            </a:r>
            <a:endParaRPr lang="en-US" sz="3600">
              <a:solidFill>
                <a:schemeClr val="bg1"/>
              </a:solidFill>
              <a:latin typeface=".VnBodoni" panose="020B7200000000000000" pitchFamily="34" charset="0"/>
            </a:endParaRPr>
          </a:p>
        </p:txBody>
      </p:sp>
      <p:sp>
        <p:nvSpPr>
          <p:cNvPr id="50" name="Rounded Rectangle 4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02:18</a:t>
            </a:r>
            <a:endParaRPr lang="en-US" sz="3600">
              <a:solidFill>
                <a:schemeClr val="bg1"/>
              </a:solidFill>
              <a:latin typeface=".VnBodoni" panose="020B7200000000000000" pitchFamily="34" charset="0"/>
            </a:endParaRPr>
          </a:p>
        </p:txBody>
      </p:sp>
      <p:sp>
        <p:nvSpPr>
          <p:cNvPr id="51" name="Rounded Rectangle 5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02:17</a:t>
            </a:r>
            <a:endParaRPr lang="en-US" sz="3600">
              <a:solidFill>
                <a:schemeClr val="bg1"/>
              </a:solidFill>
              <a:latin typeface=".VnBodoni" panose="020B7200000000000000" pitchFamily="34" charset="0"/>
            </a:endParaRPr>
          </a:p>
        </p:txBody>
      </p:sp>
      <p:sp>
        <p:nvSpPr>
          <p:cNvPr id="52" name="Rounded Rectangle 5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02:16</a:t>
            </a:r>
            <a:endParaRPr lang="en-US" sz="3600">
              <a:solidFill>
                <a:schemeClr val="bg1"/>
              </a:solidFill>
              <a:latin typeface=".VnBodoni" panose="020B7200000000000000" pitchFamily="34" charset="0"/>
            </a:endParaRPr>
          </a:p>
        </p:txBody>
      </p:sp>
      <p:sp>
        <p:nvSpPr>
          <p:cNvPr id="53" name="Rounded Rectangle 5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02:15</a:t>
            </a:r>
            <a:endParaRPr lang="en-US" sz="3600">
              <a:solidFill>
                <a:schemeClr val="bg1"/>
              </a:solidFill>
              <a:latin typeface=".VnBodoni" panose="020B7200000000000000" pitchFamily="34" charset="0"/>
            </a:endParaRPr>
          </a:p>
        </p:txBody>
      </p:sp>
      <p:sp>
        <p:nvSpPr>
          <p:cNvPr id="54" name="Rounded Rectangle 5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02:14</a:t>
            </a:r>
            <a:endParaRPr lang="en-US" sz="3600">
              <a:solidFill>
                <a:schemeClr val="bg1"/>
              </a:solidFill>
              <a:latin typeface=".VnBodoni" panose="020B7200000000000000" pitchFamily="34" charset="0"/>
            </a:endParaRPr>
          </a:p>
        </p:txBody>
      </p:sp>
      <p:sp>
        <p:nvSpPr>
          <p:cNvPr id="55" name="Rounded Rectangle 5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02:13</a:t>
            </a:r>
            <a:endParaRPr lang="en-US" sz="3600">
              <a:solidFill>
                <a:schemeClr val="bg1"/>
              </a:solidFill>
              <a:latin typeface=".VnBodoni" panose="020B7200000000000000" pitchFamily="34" charset="0"/>
            </a:endParaRPr>
          </a:p>
        </p:txBody>
      </p:sp>
      <p:sp>
        <p:nvSpPr>
          <p:cNvPr id="56" name="Rounded Rectangle 5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02:12</a:t>
            </a:r>
            <a:endParaRPr lang="en-US" sz="3600">
              <a:solidFill>
                <a:schemeClr val="bg1"/>
              </a:solidFill>
              <a:latin typeface=".VnBodoni" panose="020B7200000000000000" pitchFamily="34" charset="0"/>
            </a:endParaRPr>
          </a:p>
        </p:txBody>
      </p:sp>
      <p:sp>
        <p:nvSpPr>
          <p:cNvPr id="57" name="Rounded Rectangle 5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02:11</a:t>
            </a:r>
            <a:endParaRPr lang="en-US" sz="3600">
              <a:solidFill>
                <a:schemeClr val="bg1"/>
              </a:solidFill>
              <a:latin typeface=".VnBodoni" panose="020B7200000000000000" pitchFamily="34" charset="0"/>
            </a:endParaRPr>
          </a:p>
        </p:txBody>
      </p:sp>
      <p:sp>
        <p:nvSpPr>
          <p:cNvPr id="58" name="Rounded Rectangle 5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02:10</a:t>
            </a:r>
            <a:endParaRPr lang="en-US" sz="3600">
              <a:solidFill>
                <a:schemeClr val="bg1"/>
              </a:solidFill>
              <a:latin typeface=".VnBodoni" panose="020B7200000000000000" pitchFamily="34" charset="0"/>
            </a:endParaRPr>
          </a:p>
        </p:txBody>
      </p:sp>
      <p:sp>
        <p:nvSpPr>
          <p:cNvPr id="59" name="Rounded Rectangle 5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02:09</a:t>
            </a:r>
            <a:endParaRPr lang="en-US" sz="3600">
              <a:solidFill>
                <a:schemeClr val="bg1"/>
              </a:solidFill>
              <a:latin typeface=".VnBodoni" panose="020B7200000000000000" pitchFamily="34" charset="0"/>
            </a:endParaRPr>
          </a:p>
        </p:txBody>
      </p:sp>
      <p:sp>
        <p:nvSpPr>
          <p:cNvPr id="60" name="Rounded Rectangle 5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02:08</a:t>
            </a:r>
            <a:endParaRPr lang="en-US" sz="3600">
              <a:solidFill>
                <a:schemeClr val="bg1"/>
              </a:solidFill>
              <a:latin typeface=".VnBodoni" panose="020B7200000000000000" pitchFamily="34" charset="0"/>
            </a:endParaRPr>
          </a:p>
        </p:txBody>
      </p:sp>
      <p:sp>
        <p:nvSpPr>
          <p:cNvPr id="61" name="Rounded Rectangle 6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02:07</a:t>
            </a:r>
            <a:endParaRPr lang="en-US" sz="3600">
              <a:solidFill>
                <a:schemeClr val="bg1"/>
              </a:solidFill>
              <a:latin typeface=".VnBodoni" panose="020B7200000000000000" pitchFamily="34" charset="0"/>
            </a:endParaRPr>
          </a:p>
        </p:txBody>
      </p:sp>
      <p:sp>
        <p:nvSpPr>
          <p:cNvPr id="62" name="Rounded Rectangle 6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02:06</a:t>
            </a:r>
            <a:endParaRPr lang="en-US" sz="3600">
              <a:solidFill>
                <a:schemeClr val="bg1"/>
              </a:solidFill>
              <a:latin typeface=".VnBodoni" panose="020B7200000000000000" pitchFamily="34" charset="0"/>
            </a:endParaRPr>
          </a:p>
        </p:txBody>
      </p:sp>
      <p:sp>
        <p:nvSpPr>
          <p:cNvPr id="63" name="Rounded Rectangle 6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02:05</a:t>
            </a:r>
            <a:endParaRPr lang="en-US" sz="3600">
              <a:solidFill>
                <a:schemeClr val="bg1"/>
              </a:solidFill>
              <a:latin typeface=".VnBodoni" panose="020B7200000000000000" pitchFamily="34" charset="0"/>
            </a:endParaRPr>
          </a:p>
        </p:txBody>
      </p:sp>
      <p:sp>
        <p:nvSpPr>
          <p:cNvPr id="64" name="Rounded Rectangle 6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02:04</a:t>
            </a:r>
            <a:endParaRPr lang="en-US" sz="3600">
              <a:solidFill>
                <a:schemeClr val="bg1"/>
              </a:solidFill>
              <a:latin typeface=".VnBodoni" panose="020B7200000000000000" pitchFamily="34" charset="0"/>
            </a:endParaRPr>
          </a:p>
        </p:txBody>
      </p:sp>
      <p:sp>
        <p:nvSpPr>
          <p:cNvPr id="65" name="Rounded Rectangle 6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02:03</a:t>
            </a:r>
            <a:endParaRPr lang="en-US" sz="3600">
              <a:solidFill>
                <a:schemeClr val="bg1"/>
              </a:solidFill>
              <a:latin typeface=".VnBodoni" panose="020B7200000000000000" pitchFamily="34" charset="0"/>
            </a:endParaRPr>
          </a:p>
        </p:txBody>
      </p:sp>
      <p:sp>
        <p:nvSpPr>
          <p:cNvPr id="66" name="Rounded Rectangle 6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02:02</a:t>
            </a:r>
            <a:endParaRPr lang="en-US" sz="3600">
              <a:solidFill>
                <a:schemeClr val="bg1"/>
              </a:solidFill>
              <a:latin typeface=".VnBodoni" panose="020B7200000000000000" pitchFamily="34" charset="0"/>
            </a:endParaRPr>
          </a:p>
        </p:txBody>
      </p:sp>
      <p:sp>
        <p:nvSpPr>
          <p:cNvPr id="67" name="Rounded Rectangle 6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02:01</a:t>
            </a:r>
            <a:endParaRPr lang="en-US" sz="3600">
              <a:solidFill>
                <a:schemeClr val="bg1"/>
              </a:solidFill>
              <a:latin typeface=".VnBodoni" panose="020B7200000000000000" pitchFamily="34" charset="0"/>
            </a:endParaRPr>
          </a:p>
        </p:txBody>
      </p:sp>
      <p:sp>
        <p:nvSpPr>
          <p:cNvPr id="68" name="Rounded Rectangle 6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02:00</a:t>
            </a:r>
            <a:endParaRPr lang="en-US" sz="3600">
              <a:solidFill>
                <a:schemeClr val="bg1"/>
              </a:solidFill>
              <a:latin typeface=".VnBodoni" panose="020B7200000000000000" pitchFamily="34" charset="0"/>
            </a:endParaRPr>
          </a:p>
        </p:txBody>
      </p:sp>
      <p:sp>
        <p:nvSpPr>
          <p:cNvPr id="69" name="Rounded Rectangle 6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01:59</a:t>
            </a:r>
            <a:endParaRPr lang="en-US" sz="3600">
              <a:solidFill>
                <a:schemeClr val="bg1"/>
              </a:solidFill>
              <a:latin typeface=".VnBodoni" panose="020B7200000000000000" pitchFamily="34" charset="0"/>
            </a:endParaRPr>
          </a:p>
        </p:txBody>
      </p:sp>
      <p:sp>
        <p:nvSpPr>
          <p:cNvPr id="70" name="Rounded Rectangle 6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01:58</a:t>
            </a:r>
            <a:endParaRPr lang="en-US" sz="3600">
              <a:solidFill>
                <a:schemeClr val="bg1"/>
              </a:solidFill>
              <a:latin typeface=".VnBodoni" panose="020B7200000000000000" pitchFamily="34" charset="0"/>
            </a:endParaRPr>
          </a:p>
        </p:txBody>
      </p:sp>
      <p:sp>
        <p:nvSpPr>
          <p:cNvPr id="71" name="Rounded Rectangle 7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01:57</a:t>
            </a:r>
            <a:endParaRPr lang="en-US" sz="3600">
              <a:solidFill>
                <a:schemeClr val="bg1"/>
              </a:solidFill>
              <a:latin typeface=".VnBodoni" panose="020B7200000000000000" pitchFamily="34" charset="0"/>
            </a:endParaRPr>
          </a:p>
        </p:txBody>
      </p:sp>
      <p:sp>
        <p:nvSpPr>
          <p:cNvPr id="72" name="Rounded Rectangle 7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01:56</a:t>
            </a:r>
            <a:endParaRPr lang="en-US" sz="3600">
              <a:solidFill>
                <a:schemeClr val="bg1"/>
              </a:solidFill>
              <a:latin typeface=".VnBodoni" panose="020B7200000000000000" pitchFamily="34" charset="0"/>
            </a:endParaRPr>
          </a:p>
        </p:txBody>
      </p:sp>
      <p:sp>
        <p:nvSpPr>
          <p:cNvPr id="73" name="Rounded Rectangle 7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01:55</a:t>
            </a:r>
            <a:endParaRPr lang="en-US" sz="3600">
              <a:solidFill>
                <a:schemeClr val="bg1"/>
              </a:solidFill>
              <a:latin typeface=".VnBodoni" panose="020B7200000000000000" pitchFamily="34" charset="0"/>
            </a:endParaRPr>
          </a:p>
        </p:txBody>
      </p:sp>
      <p:sp>
        <p:nvSpPr>
          <p:cNvPr id="74" name="Rounded Rectangle 7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01:54</a:t>
            </a:r>
            <a:endParaRPr lang="en-US" sz="3600">
              <a:solidFill>
                <a:schemeClr val="bg1"/>
              </a:solidFill>
              <a:latin typeface=".VnBodoni" panose="020B7200000000000000" pitchFamily="34" charset="0"/>
            </a:endParaRPr>
          </a:p>
        </p:txBody>
      </p:sp>
      <p:sp>
        <p:nvSpPr>
          <p:cNvPr id="75" name="Rounded Rectangle 7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01:53</a:t>
            </a:r>
            <a:endParaRPr lang="en-US" sz="3600">
              <a:solidFill>
                <a:schemeClr val="bg1"/>
              </a:solidFill>
              <a:latin typeface=".VnBodoni" panose="020B7200000000000000" pitchFamily="34" charset="0"/>
            </a:endParaRPr>
          </a:p>
        </p:txBody>
      </p:sp>
      <p:sp>
        <p:nvSpPr>
          <p:cNvPr id="76" name="Rounded Rectangle 7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01:52</a:t>
            </a:r>
            <a:endParaRPr lang="en-US" sz="3600">
              <a:solidFill>
                <a:schemeClr val="bg1"/>
              </a:solidFill>
              <a:latin typeface=".VnBodoni" panose="020B7200000000000000" pitchFamily="34" charset="0"/>
            </a:endParaRPr>
          </a:p>
        </p:txBody>
      </p:sp>
      <p:sp>
        <p:nvSpPr>
          <p:cNvPr id="77" name="Rounded Rectangle 7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01:51</a:t>
            </a:r>
            <a:endParaRPr lang="en-US" sz="3600">
              <a:solidFill>
                <a:schemeClr val="bg1"/>
              </a:solidFill>
              <a:latin typeface=".VnBodoni" panose="020B7200000000000000" pitchFamily="34" charset="0"/>
            </a:endParaRPr>
          </a:p>
        </p:txBody>
      </p:sp>
      <p:sp>
        <p:nvSpPr>
          <p:cNvPr id="78" name="Rounded Rectangle 7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01:50</a:t>
            </a:r>
            <a:endParaRPr lang="en-US" sz="3600">
              <a:solidFill>
                <a:schemeClr val="bg1"/>
              </a:solidFill>
              <a:latin typeface=".VnBodoni" panose="020B7200000000000000" pitchFamily="34" charset="0"/>
            </a:endParaRPr>
          </a:p>
        </p:txBody>
      </p:sp>
      <p:sp>
        <p:nvSpPr>
          <p:cNvPr id="79" name="Rounded Rectangle 7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01:49</a:t>
            </a:r>
            <a:endParaRPr lang="en-US" sz="3600">
              <a:solidFill>
                <a:schemeClr val="bg1"/>
              </a:solidFill>
              <a:latin typeface=".VnBodoni" panose="020B7200000000000000" pitchFamily="34" charset="0"/>
            </a:endParaRPr>
          </a:p>
        </p:txBody>
      </p:sp>
      <p:sp>
        <p:nvSpPr>
          <p:cNvPr id="80" name="Rounded Rectangle 7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01:48</a:t>
            </a:r>
            <a:endParaRPr lang="en-US" sz="3600">
              <a:solidFill>
                <a:schemeClr val="bg1"/>
              </a:solidFill>
              <a:latin typeface=".VnBodoni" panose="020B7200000000000000" pitchFamily="34" charset="0"/>
            </a:endParaRPr>
          </a:p>
        </p:txBody>
      </p:sp>
      <p:sp>
        <p:nvSpPr>
          <p:cNvPr id="81" name="Rounded Rectangle 8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01:47</a:t>
            </a:r>
            <a:endParaRPr lang="en-US" sz="3600">
              <a:solidFill>
                <a:schemeClr val="bg1"/>
              </a:solidFill>
              <a:latin typeface=".VnBodoni" panose="020B7200000000000000" pitchFamily="34" charset="0"/>
            </a:endParaRPr>
          </a:p>
        </p:txBody>
      </p:sp>
      <p:sp>
        <p:nvSpPr>
          <p:cNvPr id="82" name="Rounded Rectangle 8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01:46</a:t>
            </a:r>
            <a:endParaRPr lang="en-US" sz="3600">
              <a:solidFill>
                <a:schemeClr val="bg1"/>
              </a:solidFill>
              <a:latin typeface=".VnBodoni" panose="020B7200000000000000" pitchFamily="34" charset="0"/>
            </a:endParaRPr>
          </a:p>
        </p:txBody>
      </p:sp>
      <p:sp>
        <p:nvSpPr>
          <p:cNvPr id="83" name="Rounded Rectangle 8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01:45</a:t>
            </a:r>
            <a:endParaRPr lang="en-US" sz="3600">
              <a:solidFill>
                <a:schemeClr val="bg1"/>
              </a:solidFill>
              <a:latin typeface=".VnBodoni" panose="020B7200000000000000" pitchFamily="34" charset="0"/>
            </a:endParaRPr>
          </a:p>
        </p:txBody>
      </p:sp>
      <p:sp>
        <p:nvSpPr>
          <p:cNvPr id="84" name="Rounded Rectangle 8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01:44</a:t>
            </a:r>
            <a:endParaRPr lang="en-US" sz="3600">
              <a:solidFill>
                <a:schemeClr val="bg1"/>
              </a:solidFill>
              <a:latin typeface=".VnBodoni" panose="020B7200000000000000" pitchFamily="34" charset="0"/>
            </a:endParaRPr>
          </a:p>
        </p:txBody>
      </p:sp>
      <p:sp>
        <p:nvSpPr>
          <p:cNvPr id="85" name="Rounded Rectangle 8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01:43</a:t>
            </a:r>
            <a:endParaRPr lang="en-US" sz="3600">
              <a:solidFill>
                <a:schemeClr val="bg1"/>
              </a:solidFill>
              <a:latin typeface=".VnBodoni" panose="020B7200000000000000" pitchFamily="34" charset="0"/>
            </a:endParaRPr>
          </a:p>
        </p:txBody>
      </p:sp>
      <p:sp>
        <p:nvSpPr>
          <p:cNvPr id="86" name="Rounded Rectangle 8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01:42</a:t>
            </a:r>
            <a:endParaRPr lang="en-US" sz="3600">
              <a:solidFill>
                <a:schemeClr val="bg1"/>
              </a:solidFill>
              <a:latin typeface=".VnBodoni" panose="020B7200000000000000" pitchFamily="34" charset="0"/>
            </a:endParaRPr>
          </a:p>
        </p:txBody>
      </p:sp>
      <p:sp>
        <p:nvSpPr>
          <p:cNvPr id="87" name="Rounded Rectangle 8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01:41</a:t>
            </a:r>
            <a:endParaRPr lang="en-US" sz="3600">
              <a:solidFill>
                <a:schemeClr val="bg1"/>
              </a:solidFill>
              <a:latin typeface=".VnBodoni" panose="020B7200000000000000" pitchFamily="34" charset="0"/>
            </a:endParaRPr>
          </a:p>
        </p:txBody>
      </p:sp>
      <p:sp>
        <p:nvSpPr>
          <p:cNvPr id="88" name="Rounded Rectangle 8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01:40</a:t>
            </a:r>
            <a:endParaRPr lang="en-US" sz="3600">
              <a:solidFill>
                <a:schemeClr val="bg1"/>
              </a:solidFill>
              <a:latin typeface=".VnBodoni" panose="020B7200000000000000" pitchFamily="34" charset="0"/>
            </a:endParaRPr>
          </a:p>
        </p:txBody>
      </p:sp>
      <p:sp>
        <p:nvSpPr>
          <p:cNvPr id="89" name="Rounded Rectangle 8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01:39</a:t>
            </a:r>
            <a:endParaRPr lang="en-US" sz="3600">
              <a:solidFill>
                <a:schemeClr val="bg1"/>
              </a:solidFill>
              <a:latin typeface=".VnBodoni" panose="020B7200000000000000" pitchFamily="34" charset="0"/>
            </a:endParaRPr>
          </a:p>
        </p:txBody>
      </p:sp>
      <p:sp>
        <p:nvSpPr>
          <p:cNvPr id="90" name="Rounded Rectangle 8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01:38</a:t>
            </a:r>
            <a:endParaRPr lang="en-US" sz="3600">
              <a:solidFill>
                <a:schemeClr val="bg1"/>
              </a:solidFill>
              <a:latin typeface=".VnBodoni" panose="020B7200000000000000" pitchFamily="34" charset="0"/>
            </a:endParaRPr>
          </a:p>
        </p:txBody>
      </p:sp>
      <p:sp>
        <p:nvSpPr>
          <p:cNvPr id="91" name="Rounded Rectangle 9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01:37</a:t>
            </a:r>
            <a:endParaRPr lang="en-US" sz="3600">
              <a:solidFill>
                <a:schemeClr val="bg1"/>
              </a:solidFill>
              <a:latin typeface=".VnBodoni" panose="020B7200000000000000" pitchFamily="34" charset="0"/>
            </a:endParaRPr>
          </a:p>
        </p:txBody>
      </p:sp>
      <p:sp>
        <p:nvSpPr>
          <p:cNvPr id="92" name="Rounded Rectangle 9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01:36</a:t>
            </a:r>
            <a:endParaRPr lang="en-US" sz="3600">
              <a:solidFill>
                <a:schemeClr val="bg1"/>
              </a:solidFill>
              <a:latin typeface=".VnBodoni" panose="020B7200000000000000" pitchFamily="34" charset="0"/>
            </a:endParaRPr>
          </a:p>
        </p:txBody>
      </p:sp>
      <p:sp>
        <p:nvSpPr>
          <p:cNvPr id="93" name="Rounded Rectangle 9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01:35</a:t>
            </a:r>
            <a:endParaRPr lang="en-US" sz="3600">
              <a:solidFill>
                <a:schemeClr val="bg1"/>
              </a:solidFill>
              <a:latin typeface=".VnBodoni" panose="020B7200000000000000" pitchFamily="34" charset="0"/>
            </a:endParaRPr>
          </a:p>
        </p:txBody>
      </p:sp>
      <p:sp>
        <p:nvSpPr>
          <p:cNvPr id="94" name="Rounded Rectangle 9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01:34</a:t>
            </a:r>
            <a:endParaRPr lang="en-US" sz="3600">
              <a:solidFill>
                <a:schemeClr val="bg1"/>
              </a:solidFill>
              <a:latin typeface=".VnBodoni" panose="020B7200000000000000" pitchFamily="34" charset="0"/>
            </a:endParaRPr>
          </a:p>
        </p:txBody>
      </p:sp>
      <p:sp>
        <p:nvSpPr>
          <p:cNvPr id="95" name="Rounded Rectangle 9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01:33</a:t>
            </a:r>
            <a:endParaRPr lang="en-US" sz="3600">
              <a:solidFill>
                <a:schemeClr val="bg1"/>
              </a:solidFill>
              <a:latin typeface=".VnBodoni" panose="020B7200000000000000" pitchFamily="34" charset="0"/>
            </a:endParaRPr>
          </a:p>
        </p:txBody>
      </p:sp>
      <p:sp>
        <p:nvSpPr>
          <p:cNvPr id="96" name="Rounded Rectangle 9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01:32</a:t>
            </a:r>
            <a:endParaRPr lang="en-US" sz="3600">
              <a:solidFill>
                <a:schemeClr val="bg1"/>
              </a:solidFill>
              <a:latin typeface=".VnBodoni" panose="020B7200000000000000" pitchFamily="34" charset="0"/>
            </a:endParaRPr>
          </a:p>
        </p:txBody>
      </p:sp>
      <p:sp>
        <p:nvSpPr>
          <p:cNvPr id="97" name="Rounded Rectangle 9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01:31</a:t>
            </a:r>
            <a:endParaRPr lang="en-US" sz="3600">
              <a:solidFill>
                <a:schemeClr val="bg1"/>
              </a:solidFill>
              <a:latin typeface=".VnBodoni" panose="020B7200000000000000" pitchFamily="34" charset="0"/>
            </a:endParaRPr>
          </a:p>
        </p:txBody>
      </p:sp>
      <p:sp>
        <p:nvSpPr>
          <p:cNvPr id="98" name="Rounded Rectangle 9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01:30</a:t>
            </a:r>
            <a:endParaRPr lang="en-US" sz="3600">
              <a:solidFill>
                <a:schemeClr val="bg1"/>
              </a:solidFill>
              <a:latin typeface=".VnBodoni" panose="020B7200000000000000" pitchFamily="34" charset="0"/>
            </a:endParaRPr>
          </a:p>
        </p:txBody>
      </p:sp>
      <p:sp>
        <p:nvSpPr>
          <p:cNvPr id="99" name="Rounded Rectangle 9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01:29</a:t>
            </a:r>
            <a:endParaRPr lang="en-US" sz="3600">
              <a:solidFill>
                <a:schemeClr val="bg1"/>
              </a:solidFill>
              <a:latin typeface=".VnBodoni" panose="020B7200000000000000" pitchFamily="34" charset="0"/>
            </a:endParaRPr>
          </a:p>
        </p:txBody>
      </p:sp>
      <p:sp>
        <p:nvSpPr>
          <p:cNvPr id="100" name="Rounded Rectangle 9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01:28</a:t>
            </a:r>
            <a:endParaRPr lang="en-US" sz="3600">
              <a:solidFill>
                <a:schemeClr val="bg1"/>
              </a:solidFill>
              <a:latin typeface=".VnBodoni" panose="020B7200000000000000" pitchFamily="34" charset="0"/>
            </a:endParaRPr>
          </a:p>
        </p:txBody>
      </p:sp>
      <p:sp>
        <p:nvSpPr>
          <p:cNvPr id="101" name="Rounded Rectangle 10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01:27</a:t>
            </a:r>
            <a:endParaRPr lang="en-US" sz="3600">
              <a:solidFill>
                <a:schemeClr val="bg1"/>
              </a:solidFill>
              <a:latin typeface=".VnBodoni" panose="020B7200000000000000" pitchFamily="34" charset="0"/>
            </a:endParaRPr>
          </a:p>
        </p:txBody>
      </p:sp>
      <p:sp>
        <p:nvSpPr>
          <p:cNvPr id="102" name="Rounded Rectangle 10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01:26</a:t>
            </a:r>
            <a:endParaRPr lang="en-US" sz="3600">
              <a:solidFill>
                <a:schemeClr val="bg1"/>
              </a:solidFill>
              <a:latin typeface=".VnBodoni" panose="020B7200000000000000" pitchFamily="34" charset="0"/>
            </a:endParaRPr>
          </a:p>
        </p:txBody>
      </p:sp>
      <p:sp>
        <p:nvSpPr>
          <p:cNvPr id="103" name="Rounded Rectangle 10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01:25</a:t>
            </a:r>
            <a:endParaRPr lang="en-US" sz="3600">
              <a:solidFill>
                <a:schemeClr val="bg1"/>
              </a:solidFill>
              <a:latin typeface=".VnBodoni" panose="020B7200000000000000" pitchFamily="34" charset="0"/>
            </a:endParaRPr>
          </a:p>
        </p:txBody>
      </p:sp>
      <p:sp>
        <p:nvSpPr>
          <p:cNvPr id="104" name="Rounded Rectangle 10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01:24</a:t>
            </a:r>
            <a:endParaRPr lang="en-US" sz="3600">
              <a:solidFill>
                <a:schemeClr val="bg1"/>
              </a:solidFill>
              <a:latin typeface=".VnBodoni" panose="020B7200000000000000" pitchFamily="34" charset="0"/>
            </a:endParaRPr>
          </a:p>
        </p:txBody>
      </p:sp>
      <p:sp>
        <p:nvSpPr>
          <p:cNvPr id="105" name="Rounded Rectangle 10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01:23</a:t>
            </a:r>
            <a:endParaRPr lang="en-US" sz="3600">
              <a:solidFill>
                <a:schemeClr val="bg1"/>
              </a:solidFill>
              <a:latin typeface=".VnBodoni" panose="020B7200000000000000" pitchFamily="34" charset="0"/>
            </a:endParaRPr>
          </a:p>
        </p:txBody>
      </p:sp>
      <p:sp>
        <p:nvSpPr>
          <p:cNvPr id="106" name="Rounded Rectangle 10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01:22</a:t>
            </a:r>
            <a:endParaRPr lang="en-US" sz="3600">
              <a:solidFill>
                <a:schemeClr val="bg1"/>
              </a:solidFill>
              <a:latin typeface=".VnBodoni" panose="020B7200000000000000" pitchFamily="34" charset="0"/>
            </a:endParaRPr>
          </a:p>
        </p:txBody>
      </p:sp>
      <p:sp>
        <p:nvSpPr>
          <p:cNvPr id="107" name="Rounded Rectangle 10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01:21</a:t>
            </a:r>
            <a:endParaRPr lang="en-US" sz="3600">
              <a:solidFill>
                <a:schemeClr val="bg1"/>
              </a:solidFill>
              <a:latin typeface=".VnBodoni" panose="020B7200000000000000" pitchFamily="34" charset="0"/>
            </a:endParaRPr>
          </a:p>
        </p:txBody>
      </p:sp>
      <p:sp>
        <p:nvSpPr>
          <p:cNvPr id="108" name="Rounded Rectangle 10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01:20</a:t>
            </a:r>
            <a:endParaRPr lang="en-US" sz="3600">
              <a:solidFill>
                <a:schemeClr val="bg1"/>
              </a:solidFill>
              <a:latin typeface=".VnBodoni" panose="020B7200000000000000" pitchFamily="34" charset="0"/>
            </a:endParaRPr>
          </a:p>
        </p:txBody>
      </p:sp>
      <p:sp>
        <p:nvSpPr>
          <p:cNvPr id="109" name="Rounded Rectangle 10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01:19</a:t>
            </a:r>
            <a:endParaRPr lang="en-US" sz="3600">
              <a:solidFill>
                <a:schemeClr val="bg1"/>
              </a:solidFill>
              <a:latin typeface=".VnBodoni" panose="020B7200000000000000" pitchFamily="34" charset="0"/>
            </a:endParaRPr>
          </a:p>
        </p:txBody>
      </p:sp>
      <p:sp>
        <p:nvSpPr>
          <p:cNvPr id="110" name="Rounded Rectangle 10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01:18</a:t>
            </a:r>
            <a:endParaRPr lang="en-US" sz="3600">
              <a:solidFill>
                <a:schemeClr val="bg1"/>
              </a:solidFill>
              <a:latin typeface=".VnBodoni" panose="020B7200000000000000" pitchFamily="34" charset="0"/>
            </a:endParaRPr>
          </a:p>
        </p:txBody>
      </p:sp>
      <p:sp>
        <p:nvSpPr>
          <p:cNvPr id="111" name="Rounded Rectangle 11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01:17</a:t>
            </a:r>
            <a:endParaRPr lang="en-US" sz="3600">
              <a:solidFill>
                <a:schemeClr val="bg1"/>
              </a:solidFill>
              <a:latin typeface=".VnBodoni" panose="020B7200000000000000" pitchFamily="34" charset="0"/>
            </a:endParaRPr>
          </a:p>
        </p:txBody>
      </p:sp>
      <p:sp>
        <p:nvSpPr>
          <p:cNvPr id="112" name="Rounded Rectangle 11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01:16</a:t>
            </a:r>
            <a:endParaRPr lang="en-US" sz="3600">
              <a:solidFill>
                <a:schemeClr val="bg1"/>
              </a:solidFill>
              <a:latin typeface=".VnBodoni" panose="020B7200000000000000" pitchFamily="34" charset="0"/>
            </a:endParaRPr>
          </a:p>
        </p:txBody>
      </p:sp>
      <p:sp>
        <p:nvSpPr>
          <p:cNvPr id="113" name="Rounded Rectangle 11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01:15</a:t>
            </a:r>
            <a:endParaRPr lang="en-US" sz="3600">
              <a:solidFill>
                <a:schemeClr val="bg1"/>
              </a:solidFill>
              <a:latin typeface=".VnBodoni" panose="020B7200000000000000" pitchFamily="34" charset="0"/>
            </a:endParaRPr>
          </a:p>
        </p:txBody>
      </p:sp>
      <p:sp>
        <p:nvSpPr>
          <p:cNvPr id="114" name="Rounded Rectangle 11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01:14</a:t>
            </a:r>
            <a:endParaRPr lang="en-US" sz="3600">
              <a:solidFill>
                <a:schemeClr val="bg1"/>
              </a:solidFill>
              <a:latin typeface=".VnBodoni" panose="020B7200000000000000" pitchFamily="34" charset="0"/>
            </a:endParaRPr>
          </a:p>
        </p:txBody>
      </p:sp>
      <p:sp>
        <p:nvSpPr>
          <p:cNvPr id="115" name="Rounded Rectangle 11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01:13</a:t>
            </a:r>
            <a:endParaRPr lang="en-US" sz="3600">
              <a:solidFill>
                <a:schemeClr val="bg1"/>
              </a:solidFill>
              <a:latin typeface=".VnBodoni" panose="020B7200000000000000" pitchFamily="34" charset="0"/>
            </a:endParaRPr>
          </a:p>
        </p:txBody>
      </p:sp>
      <p:sp>
        <p:nvSpPr>
          <p:cNvPr id="116" name="Rounded Rectangle 11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01:12</a:t>
            </a:r>
            <a:endParaRPr lang="en-US" sz="3600">
              <a:solidFill>
                <a:schemeClr val="bg1"/>
              </a:solidFill>
              <a:latin typeface=".VnBodoni" panose="020B7200000000000000" pitchFamily="34" charset="0"/>
            </a:endParaRPr>
          </a:p>
        </p:txBody>
      </p:sp>
      <p:sp>
        <p:nvSpPr>
          <p:cNvPr id="117" name="Rounded Rectangle 11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01:11</a:t>
            </a:r>
            <a:endParaRPr lang="en-US" sz="3600">
              <a:solidFill>
                <a:schemeClr val="bg1"/>
              </a:solidFill>
              <a:latin typeface=".VnBodoni" panose="020B7200000000000000" pitchFamily="34" charset="0"/>
            </a:endParaRPr>
          </a:p>
        </p:txBody>
      </p:sp>
      <p:sp>
        <p:nvSpPr>
          <p:cNvPr id="118" name="Rounded Rectangle 11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01:10</a:t>
            </a:r>
            <a:endParaRPr lang="en-US" sz="3600">
              <a:solidFill>
                <a:schemeClr val="bg1"/>
              </a:solidFill>
              <a:latin typeface=".VnBodoni" panose="020B7200000000000000" pitchFamily="34" charset="0"/>
            </a:endParaRPr>
          </a:p>
        </p:txBody>
      </p:sp>
      <p:sp>
        <p:nvSpPr>
          <p:cNvPr id="119" name="Rounded Rectangle 11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01:09</a:t>
            </a:r>
            <a:endParaRPr lang="en-US" sz="3600">
              <a:solidFill>
                <a:schemeClr val="bg1"/>
              </a:solidFill>
              <a:latin typeface=".VnBodoni" panose="020B7200000000000000" pitchFamily="34" charset="0"/>
            </a:endParaRPr>
          </a:p>
        </p:txBody>
      </p:sp>
      <p:sp>
        <p:nvSpPr>
          <p:cNvPr id="120" name="Rounded Rectangle 11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01:08</a:t>
            </a:r>
            <a:endParaRPr lang="en-US" sz="3600">
              <a:solidFill>
                <a:schemeClr val="bg1"/>
              </a:solidFill>
              <a:latin typeface=".VnBodoni" panose="020B7200000000000000" pitchFamily="34" charset="0"/>
            </a:endParaRPr>
          </a:p>
        </p:txBody>
      </p:sp>
      <p:sp>
        <p:nvSpPr>
          <p:cNvPr id="121" name="Rounded Rectangle 12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01:07</a:t>
            </a:r>
            <a:endParaRPr lang="en-US" sz="3600">
              <a:solidFill>
                <a:schemeClr val="bg1"/>
              </a:solidFill>
              <a:latin typeface=".VnBodoni" panose="020B7200000000000000" pitchFamily="34" charset="0"/>
            </a:endParaRPr>
          </a:p>
        </p:txBody>
      </p:sp>
      <p:sp>
        <p:nvSpPr>
          <p:cNvPr id="122" name="Rounded Rectangle 12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01:06</a:t>
            </a:r>
            <a:endParaRPr lang="en-US" sz="3600">
              <a:solidFill>
                <a:schemeClr val="bg1"/>
              </a:solidFill>
              <a:latin typeface=".VnBodoni" panose="020B7200000000000000" pitchFamily="34" charset="0"/>
            </a:endParaRPr>
          </a:p>
        </p:txBody>
      </p:sp>
      <p:sp>
        <p:nvSpPr>
          <p:cNvPr id="123" name="Rounded Rectangle 12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01:05</a:t>
            </a:r>
            <a:endParaRPr lang="en-US" sz="3600">
              <a:solidFill>
                <a:schemeClr val="bg1"/>
              </a:solidFill>
              <a:latin typeface=".VnBodoni" panose="020B7200000000000000" pitchFamily="34" charset="0"/>
            </a:endParaRPr>
          </a:p>
        </p:txBody>
      </p:sp>
      <p:sp>
        <p:nvSpPr>
          <p:cNvPr id="124" name="Rounded Rectangle 12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01:04</a:t>
            </a:r>
            <a:endParaRPr lang="en-US" sz="3600">
              <a:solidFill>
                <a:schemeClr val="bg1"/>
              </a:solidFill>
              <a:latin typeface=".VnBodoni" panose="020B7200000000000000" pitchFamily="34" charset="0"/>
            </a:endParaRPr>
          </a:p>
        </p:txBody>
      </p:sp>
      <p:sp>
        <p:nvSpPr>
          <p:cNvPr id="125" name="Rounded Rectangle 12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01:03</a:t>
            </a:r>
            <a:endParaRPr lang="en-US" sz="3600">
              <a:solidFill>
                <a:schemeClr val="bg1"/>
              </a:solidFill>
              <a:latin typeface=".VnBodoni" panose="020B7200000000000000" pitchFamily="34" charset="0"/>
            </a:endParaRPr>
          </a:p>
        </p:txBody>
      </p:sp>
      <p:sp>
        <p:nvSpPr>
          <p:cNvPr id="126" name="Rounded Rectangle 12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01:02</a:t>
            </a:r>
            <a:endParaRPr lang="en-US" sz="3600">
              <a:solidFill>
                <a:schemeClr val="bg1"/>
              </a:solidFill>
              <a:latin typeface=".VnBodoni" panose="020B7200000000000000" pitchFamily="34" charset="0"/>
            </a:endParaRPr>
          </a:p>
        </p:txBody>
      </p:sp>
      <p:sp>
        <p:nvSpPr>
          <p:cNvPr id="127" name="Rounded Rectangle 12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01:01</a:t>
            </a:r>
            <a:endParaRPr lang="en-US" sz="3600">
              <a:solidFill>
                <a:schemeClr val="bg1"/>
              </a:solidFill>
              <a:latin typeface=".VnBodoni" panose="020B7200000000000000" pitchFamily="34" charset="0"/>
            </a:endParaRPr>
          </a:p>
        </p:txBody>
      </p:sp>
      <p:sp>
        <p:nvSpPr>
          <p:cNvPr id="128" name="Rounded Rectangle 12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01:00</a:t>
            </a:r>
            <a:endParaRPr lang="en-US" sz="3600">
              <a:solidFill>
                <a:schemeClr val="bg1"/>
              </a:solidFill>
              <a:latin typeface=".VnBodoni" panose="020B7200000000000000" pitchFamily="34" charset="0"/>
            </a:endParaRPr>
          </a:p>
        </p:txBody>
      </p:sp>
      <p:sp>
        <p:nvSpPr>
          <p:cNvPr id="129" name="Rounded Rectangle 12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00:59</a:t>
            </a:r>
            <a:endParaRPr lang="en-US" sz="3600">
              <a:solidFill>
                <a:schemeClr val="bg1"/>
              </a:solidFill>
              <a:latin typeface=".VnBodoni" panose="020B7200000000000000" pitchFamily="34" charset="0"/>
            </a:endParaRPr>
          </a:p>
        </p:txBody>
      </p:sp>
      <p:sp>
        <p:nvSpPr>
          <p:cNvPr id="130" name="Rounded Rectangle 12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00:58</a:t>
            </a:r>
            <a:endParaRPr lang="en-US" sz="3600">
              <a:solidFill>
                <a:schemeClr val="bg1"/>
              </a:solidFill>
              <a:latin typeface=".VnBodoni" panose="020B7200000000000000" pitchFamily="34" charset="0"/>
            </a:endParaRPr>
          </a:p>
        </p:txBody>
      </p:sp>
      <p:sp>
        <p:nvSpPr>
          <p:cNvPr id="131" name="Rounded Rectangle 13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00:57</a:t>
            </a:r>
            <a:endParaRPr lang="en-US" sz="3600">
              <a:solidFill>
                <a:schemeClr val="bg1"/>
              </a:solidFill>
              <a:latin typeface=".VnBodoni" panose="020B7200000000000000" pitchFamily="34" charset="0"/>
            </a:endParaRPr>
          </a:p>
        </p:txBody>
      </p:sp>
      <p:sp>
        <p:nvSpPr>
          <p:cNvPr id="132" name="Rounded Rectangle 13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00:56</a:t>
            </a:r>
            <a:endParaRPr lang="en-US" sz="3600">
              <a:solidFill>
                <a:schemeClr val="bg1"/>
              </a:solidFill>
              <a:latin typeface=".VnBodoni" panose="020B7200000000000000" pitchFamily="34" charset="0"/>
            </a:endParaRPr>
          </a:p>
        </p:txBody>
      </p:sp>
      <p:sp>
        <p:nvSpPr>
          <p:cNvPr id="133" name="Rounded Rectangle 13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00:55</a:t>
            </a:r>
            <a:endParaRPr lang="en-US" sz="3600">
              <a:solidFill>
                <a:schemeClr val="bg1"/>
              </a:solidFill>
              <a:latin typeface=".VnBodoni" panose="020B7200000000000000" pitchFamily="34" charset="0"/>
            </a:endParaRPr>
          </a:p>
        </p:txBody>
      </p:sp>
      <p:sp>
        <p:nvSpPr>
          <p:cNvPr id="134" name="Rounded Rectangle 13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00:54</a:t>
            </a:r>
            <a:endParaRPr lang="en-US" sz="3600">
              <a:solidFill>
                <a:schemeClr val="bg1"/>
              </a:solidFill>
              <a:latin typeface=".VnBodoni" panose="020B7200000000000000" pitchFamily="34" charset="0"/>
            </a:endParaRPr>
          </a:p>
        </p:txBody>
      </p:sp>
      <p:sp>
        <p:nvSpPr>
          <p:cNvPr id="135" name="Rounded Rectangle 13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00:53</a:t>
            </a:r>
            <a:endParaRPr lang="en-US" sz="3600">
              <a:solidFill>
                <a:schemeClr val="bg1"/>
              </a:solidFill>
              <a:latin typeface=".VnBodoni" panose="020B7200000000000000" pitchFamily="34" charset="0"/>
            </a:endParaRPr>
          </a:p>
        </p:txBody>
      </p:sp>
      <p:sp>
        <p:nvSpPr>
          <p:cNvPr id="136" name="Rounded Rectangle 13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00:52</a:t>
            </a:r>
            <a:endParaRPr lang="en-US" sz="3600">
              <a:solidFill>
                <a:schemeClr val="bg1"/>
              </a:solidFill>
              <a:latin typeface=".VnBodoni" panose="020B7200000000000000" pitchFamily="34" charset="0"/>
            </a:endParaRPr>
          </a:p>
        </p:txBody>
      </p:sp>
      <p:sp>
        <p:nvSpPr>
          <p:cNvPr id="137" name="Rounded Rectangle 13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00:51</a:t>
            </a:r>
            <a:endParaRPr lang="en-US" sz="3600">
              <a:solidFill>
                <a:schemeClr val="bg1"/>
              </a:solidFill>
              <a:latin typeface=".VnBodoni" panose="020B7200000000000000" pitchFamily="34" charset="0"/>
            </a:endParaRPr>
          </a:p>
        </p:txBody>
      </p:sp>
      <p:sp>
        <p:nvSpPr>
          <p:cNvPr id="138" name="Rounded Rectangle 13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00:50</a:t>
            </a:r>
            <a:endParaRPr lang="en-US" sz="3600">
              <a:solidFill>
                <a:schemeClr val="bg1"/>
              </a:solidFill>
              <a:latin typeface=".VnBodoni" panose="020B7200000000000000" pitchFamily="34" charset="0"/>
            </a:endParaRPr>
          </a:p>
        </p:txBody>
      </p:sp>
      <p:sp>
        <p:nvSpPr>
          <p:cNvPr id="139" name="Rounded Rectangle 13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00:49</a:t>
            </a:r>
            <a:endParaRPr lang="en-US" sz="3600">
              <a:solidFill>
                <a:schemeClr val="bg1"/>
              </a:solidFill>
              <a:latin typeface=".VnBodoni" panose="020B7200000000000000" pitchFamily="34" charset="0"/>
            </a:endParaRPr>
          </a:p>
        </p:txBody>
      </p:sp>
      <p:sp>
        <p:nvSpPr>
          <p:cNvPr id="140" name="Rounded Rectangle 13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00:48</a:t>
            </a:r>
            <a:endParaRPr lang="en-US" sz="3600">
              <a:solidFill>
                <a:schemeClr val="bg1"/>
              </a:solidFill>
              <a:latin typeface=".VnBodoni" panose="020B7200000000000000" pitchFamily="34" charset="0"/>
            </a:endParaRPr>
          </a:p>
        </p:txBody>
      </p:sp>
      <p:sp>
        <p:nvSpPr>
          <p:cNvPr id="141" name="Rounded Rectangle 14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00:47</a:t>
            </a:r>
            <a:endParaRPr lang="en-US" sz="3600">
              <a:solidFill>
                <a:schemeClr val="bg1"/>
              </a:solidFill>
              <a:latin typeface=".VnBodoni" panose="020B7200000000000000" pitchFamily="34" charset="0"/>
            </a:endParaRPr>
          </a:p>
        </p:txBody>
      </p:sp>
      <p:sp>
        <p:nvSpPr>
          <p:cNvPr id="142" name="Rounded Rectangle 14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00:46</a:t>
            </a:r>
            <a:endParaRPr lang="en-US" sz="3600">
              <a:solidFill>
                <a:schemeClr val="bg1"/>
              </a:solidFill>
              <a:latin typeface=".VnBodoni" panose="020B7200000000000000" pitchFamily="34" charset="0"/>
            </a:endParaRPr>
          </a:p>
        </p:txBody>
      </p:sp>
      <p:sp>
        <p:nvSpPr>
          <p:cNvPr id="143" name="Rounded Rectangle 14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00:45</a:t>
            </a:r>
            <a:endParaRPr lang="en-US" sz="3600">
              <a:solidFill>
                <a:schemeClr val="bg1"/>
              </a:solidFill>
              <a:latin typeface=".VnBodoni" panose="020B7200000000000000" pitchFamily="34" charset="0"/>
            </a:endParaRPr>
          </a:p>
        </p:txBody>
      </p:sp>
      <p:sp>
        <p:nvSpPr>
          <p:cNvPr id="144" name="Rounded Rectangle 14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00:44</a:t>
            </a:r>
            <a:endParaRPr lang="en-US" sz="3600">
              <a:solidFill>
                <a:schemeClr val="bg1"/>
              </a:solidFill>
              <a:latin typeface=".VnBodoni" panose="020B7200000000000000" pitchFamily="34" charset="0"/>
            </a:endParaRPr>
          </a:p>
        </p:txBody>
      </p:sp>
      <p:sp>
        <p:nvSpPr>
          <p:cNvPr id="145" name="Rounded Rectangle 14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00:43</a:t>
            </a:r>
            <a:endParaRPr lang="en-US" sz="3600">
              <a:solidFill>
                <a:schemeClr val="bg1"/>
              </a:solidFill>
              <a:latin typeface=".VnBodoni" panose="020B7200000000000000" pitchFamily="34" charset="0"/>
            </a:endParaRPr>
          </a:p>
        </p:txBody>
      </p:sp>
      <p:sp>
        <p:nvSpPr>
          <p:cNvPr id="146" name="Rounded Rectangle 14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00:42</a:t>
            </a:r>
            <a:endParaRPr lang="en-US" sz="3600">
              <a:solidFill>
                <a:schemeClr val="bg1"/>
              </a:solidFill>
              <a:latin typeface=".VnBodoni" panose="020B7200000000000000" pitchFamily="34" charset="0"/>
            </a:endParaRPr>
          </a:p>
        </p:txBody>
      </p:sp>
      <p:sp>
        <p:nvSpPr>
          <p:cNvPr id="147" name="Rounded Rectangle 14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00:41</a:t>
            </a:r>
            <a:endParaRPr lang="en-US" sz="3600">
              <a:solidFill>
                <a:schemeClr val="bg1"/>
              </a:solidFill>
              <a:latin typeface=".VnBodoni" panose="020B7200000000000000" pitchFamily="34" charset="0"/>
            </a:endParaRPr>
          </a:p>
        </p:txBody>
      </p:sp>
      <p:sp>
        <p:nvSpPr>
          <p:cNvPr id="148" name="Rounded Rectangle 14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00:40</a:t>
            </a:r>
            <a:endParaRPr lang="en-US" sz="3600">
              <a:solidFill>
                <a:schemeClr val="bg1"/>
              </a:solidFill>
              <a:latin typeface=".VnBodoni" panose="020B7200000000000000" pitchFamily="34" charset="0"/>
            </a:endParaRPr>
          </a:p>
        </p:txBody>
      </p:sp>
      <p:sp>
        <p:nvSpPr>
          <p:cNvPr id="149" name="Rounded Rectangle 14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00:39</a:t>
            </a:r>
            <a:endParaRPr lang="en-US" sz="3600">
              <a:solidFill>
                <a:schemeClr val="bg1"/>
              </a:solidFill>
              <a:latin typeface=".VnBodoni" panose="020B7200000000000000" pitchFamily="34" charset="0"/>
            </a:endParaRPr>
          </a:p>
        </p:txBody>
      </p:sp>
      <p:sp>
        <p:nvSpPr>
          <p:cNvPr id="150" name="Rounded Rectangle 14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00:38</a:t>
            </a:r>
            <a:endParaRPr lang="en-US" sz="3600">
              <a:solidFill>
                <a:schemeClr val="bg1"/>
              </a:solidFill>
              <a:latin typeface=".VnBodoni" panose="020B7200000000000000" pitchFamily="34" charset="0"/>
            </a:endParaRPr>
          </a:p>
        </p:txBody>
      </p:sp>
      <p:sp>
        <p:nvSpPr>
          <p:cNvPr id="151" name="Rounded Rectangle 15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00:37</a:t>
            </a:r>
            <a:endParaRPr lang="en-US" sz="3600">
              <a:solidFill>
                <a:schemeClr val="bg1"/>
              </a:solidFill>
              <a:latin typeface=".VnBodoni" panose="020B7200000000000000" pitchFamily="34" charset="0"/>
            </a:endParaRPr>
          </a:p>
        </p:txBody>
      </p:sp>
      <p:sp>
        <p:nvSpPr>
          <p:cNvPr id="152" name="Rounded Rectangle 15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00:36</a:t>
            </a:r>
            <a:endParaRPr lang="en-US" sz="3600">
              <a:solidFill>
                <a:schemeClr val="bg1"/>
              </a:solidFill>
              <a:latin typeface=".VnBodoni" panose="020B7200000000000000" pitchFamily="34" charset="0"/>
            </a:endParaRPr>
          </a:p>
        </p:txBody>
      </p:sp>
      <p:sp>
        <p:nvSpPr>
          <p:cNvPr id="153" name="Rounded Rectangle 15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00:35</a:t>
            </a:r>
            <a:endParaRPr lang="en-US" sz="3600">
              <a:solidFill>
                <a:schemeClr val="bg1"/>
              </a:solidFill>
              <a:latin typeface=".VnBodoni" panose="020B7200000000000000" pitchFamily="34" charset="0"/>
            </a:endParaRPr>
          </a:p>
        </p:txBody>
      </p:sp>
      <p:sp>
        <p:nvSpPr>
          <p:cNvPr id="154" name="Rounded Rectangle 15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00:34</a:t>
            </a:r>
            <a:endParaRPr lang="en-US" sz="3600">
              <a:solidFill>
                <a:schemeClr val="bg1"/>
              </a:solidFill>
              <a:latin typeface=".VnBodoni" panose="020B7200000000000000" pitchFamily="34" charset="0"/>
            </a:endParaRPr>
          </a:p>
        </p:txBody>
      </p:sp>
      <p:sp>
        <p:nvSpPr>
          <p:cNvPr id="155" name="Rounded Rectangle 15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00:33</a:t>
            </a:r>
            <a:endParaRPr lang="en-US" sz="3600">
              <a:solidFill>
                <a:schemeClr val="bg1"/>
              </a:solidFill>
              <a:latin typeface=".VnBodoni" panose="020B7200000000000000" pitchFamily="34" charset="0"/>
            </a:endParaRPr>
          </a:p>
        </p:txBody>
      </p:sp>
      <p:sp>
        <p:nvSpPr>
          <p:cNvPr id="156" name="Rounded Rectangle 15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00:32</a:t>
            </a:r>
            <a:endParaRPr lang="en-US" sz="3600">
              <a:solidFill>
                <a:schemeClr val="bg1"/>
              </a:solidFill>
              <a:latin typeface=".VnBodoni" panose="020B7200000000000000" pitchFamily="34" charset="0"/>
            </a:endParaRPr>
          </a:p>
        </p:txBody>
      </p:sp>
      <p:sp>
        <p:nvSpPr>
          <p:cNvPr id="157" name="Rounded Rectangle 15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00:31</a:t>
            </a:r>
            <a:endParaRPr lang="en-US" sz="3600">
              <a:solidFill>
                <a:schemeClr val="bg1"/>
              </a:solidFill>
              <a:latin typeface=".VnBodoni" panose="020B7200000000000000" pitchFamily="34" charset="0"/>
            </a:endParaRPr>
          </a:p>
        </p:txBody>
      </p:sp>
      <p:sp>
        <p:nvSpPr>
          <p:cNvPr id="158" name="Rounded Rectangle 15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00:30</a:t>
            </a:r>
            <a:endParaRPr lang="en-US" sz="3600">
              <a:solidFill>
                <a:schemeClr val="bg1"/>
              </a:solidFill>
              <a:latin typeface=".VnBodoni" panose="020B7200000000000000" pitchFamily="34" charset="0"/>
            </a:endParaRPr>
          </a:p>
        </p:txBody>
      </p:sp>
      <p:sp>
        <p:nvSpPr>
          <p:cNvPr id="159" name="Rounded Rectangle 15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00:29</a:t>
            </a:r>
            <a:endParaRPr lang="en-US" sz="3600">
              <a:solidFill>
                <a:schemeClr val="bg1"/>
              </a:solidFill>
              <a:latin typeface=".VnBodoni" panose="020B7200000000000000" pitchFamily="34" charset="0"/>
            </a:endParaRPr>
          </a:p>
        </p:txBody>
      </p:sp>
      <p:sp>
        <p:nvSpPr>
          <p:cNvPr id="160" name="Rounded Rectangle 15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00:28</a:t>
            </a:r>
            <a:endParaRPr lang="en-US" sz="3600">
              <a:solidFill>
                <a:schemeClr val="bg1"/>
              </a:solidFill>
              <a:latin typeface=".VnBodoni" panose="020B7200000000000000" pitchFamily="34" charset="0"/>
            </a:endParaRPr>
          </a:p>
        </p:txBody>
      </p:sp>
      <p:sp>
        <p:nvSpPr>
          <p:cNvPr id="161" name="Rounded Rectangle 16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00:27</a:t>
            </a:r>
            <a:endParaRPr lang="en-US" sz="3600">
              <a:solidFill>
                <a:schemeClr val="bg1"/>
              </a:solidFill>
              <a:latin typeface=".VnBodoni" panose="020B7200000000000000" pitchFamily="34" charset="0"/>
            </a:endParaRPr>
          </a:p>
        </p:txBody>
      </p:sp>
      <p:sp>
        <p:nvSpPr>
          <p:cNvPr id="162" name="Rounded Rectangle 16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00:26</a:t>
            </a:r>
            <a:endParaRPr lang="en-US" sz="3600">
              <a:solidFill>
                <a:schemeClr val="bg1"/>
              </a:solidFill>
              <a:latin typeface=".VnBodoni" panose="020B7200000000000000" pitchFamily="34" charset="0"/>
            </a:endParaRPr>
          </a:p>
        </p:txBody>
      </p:sp>
      <p:sp>
        <p:nvSpPr>
          <p:cNvPr id="163" name="Rounded Rectangle 16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00:25</a:t>
            </a:r>
            <a:endParaRPr lang="en-US" sz="3600">
              <a:solidFill>
                <a:schemeClr val="bg1"/>
              </a:solidFill>
              <a:latin typeface=".VnBodoni" panose="020B7200000000000000" pitchFamily="34" charset="0"/>
            </a:endParaRPr>
          </a:p>
        </p:txBody>
      </p:sp>
      <p:sp>
        <p:nvSpPr>
          <p:cNvPr id="164" name="Rounded Rectangle 16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00:24</a:t>
            </a:r>
            <a:endParaRPr lang="en-US" sz="3600">
              <a:solidFill>
                <a:schemeClr val="bg1"/>
              </a:solidFill>
              <a:latin typeface=".VnBodoni" panose="020B7200000000000000" pitchFamily="34" charset="0"/>
            </a:endParaRPr>
          </a:p>
        </p:txBody>
      </p:sp>
      <p:sp>
        <p:nvSpPr>
          <p:cNvPr id="165" name="Rounded Rectangle 16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00:23</a:t>
            </a:r>
            <a:endParaRPr lang="en-US" sz="3600">
              <a:solidFill>
                <a:schemeClr val="bg1"/>
              </a:solidFill>
              <a:latin typeface=".VnBodoni" panose="020B7200000000000000" pitchFamily="34" charset="0"/>
            </a:endParaRPr>
          </a:p>
        </p:txBody>
      </p:sp>
      <p:sp>
        <p:nvSpPr>
          <p:cNvPr id="166" name="Rounded Rectangle 16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00:22</a:t>
            </a:r>
            <a:endParaRPr lang="en-US" sz="3600">
              <a:solidFill>
                <a:schemeClr val="bg1"/>
              </a:solidFill>
              <a:latin typeface=".VnBodoni" panose="020B7200000000000000" pitchFamily="34" charset="0"/>
            </a:endParaRPr>
          </a:p>
        </p:txBody>
      </p:sp>
      <p:sp>
        <p:nvSpPr>
          <p:cNvPr id="167" name="Rounded Rectangle 16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00:21</a:t>
            </a:r>
            <a:endParaRPr lang="en-US" sz="3600">
              <a:solidFill>
                <a:schemeClr val="bg1"/>
              </a:solidFill>
              <a:latin typeface=".VnBodoni" panose="020B7200000000000000" pitchFamily="34" charset="0"/>
            </a:endParaRPr>
          </a:p>
        </p:txBody>
      </p:sp>
      <p:sp>
        <p:nvSpPr>
          <p:cNvPr id="168" name="Rounded Rectangle 16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00:20</a:t>
            </a:r>
            <a:endParaRPr lang="en-US" sz="3600">
              <a:solidFill>
                <a:schemeClr val="bg1"/>
              </a:solidFill>
              <a:latin typeface=".VnBodoni" panose="020B7200000000000000" pitchFamily="34" charset="0"/>
            </a:endParaRPr>
          </a:p>
        </p:txBody>
      </p:sp>
      <p:sp>
        <p:nvSpPr>
          <p:cNvPr id="169" name="Rounded Rectangle 16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00:19</a:t>
            </a:r>
            <a:endParaRPr lang="en-US" sz="3600">
              <a:solidFill>
                <a:schemeClr val="bg1"/>
              </a:solidFill>
              <a:latin typeface=".VnBodoni" panose="020B7200000000000000" pitchFamily="34" charset="0"/>
            </a:endParaRPr>
          </a:p>
        </p:txBody>
      </p:sp>
      <p:sp>
        <p:nvSpPr>
          <p:cNvPr id="170" name="Rounded Rectangle 16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00:18</a:t>
            </a:r>
            <a:endParaRPr lang="en-US" sz="3600">
              <a:solidFill>
                <a:schemeClr val="bg1"/>
              </a:solidFill>
              <a:latin typeface=".VnBodoni" panose="020B7200000000000000" pitchFamily="34" charset="0"/>
            </a:endParaRPr>
          </a:p>
        </p:txBody>
      </p:sp>
      <p:sp>
        <p:nvSpPr>
          <p:cNvPr id="171" name="Rounded Rectangle 17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00:17</a:t>
            </a:r>
            <a:endParaRPr lang="en-US" sz="3600">
              <a:solidFill>
                <a:schemeClr val="bg1"/>
              </a:solidFill>
              <a:latin typeface=".VnBodoni" panose="020B7200000000000000" pitchFamily="34" charset="0"/>
            </a:endParaRPr>
          </a:p>
        </p:txBody>
      </p:sp>
      <p:sp>
        <p:nvSpPr>
          <p:cNvPr id="172" name="Rounded Rectangle 17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00:16</a:t>
            </a:r>
            <a:endParaRPr lang="en-US" sz="3600">
              <a:solidFill>
                <a:schemeClr val="bg1"/>
              </a:solidFill>
              <a:latin typeface=".VnBodoni" panose="020B7200000000000000" pitchFamily="34" charset="0"/>
            </a:endParaRPr>
          </a:p>
        </p:txBody>
      </p:sp>
      <p:sp>
        <p:nvSpPr>
          <p:cNvPr id="173" name="Rounded Rectangle 17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00:15</a:t>
            </a:r>
            <a:endParaRPr lang="en-US" sz="3600">
              <a:solidFill>
                <a:schemeClr val="bg1"/>
              </a:solidFill>
              <a:latin typeface=".VnBodoni" panose="020B7200000000000000" pitchFamily="34" charset="0"/>
            </a:endParaRPr>
          </a:p>
        </p:txBody>
      </p:sp>
      <p:sp>
        <p:nvSpPr>
          <p:cNvPr id="174" name="Rounded Rectangle 17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00:14</a:t>
            </a:r>
            <a:endParaRPr lang="en-US" sz="3600">
              <a:solidFill>
                <a:schemeClr val="bg1"/>
              </a:solidFill>
              <a:latin typeface=".VnBodoni" panose="020B7200000000000000" pitchFamily="34" charset="0"/>
            </a:endParaRPr>
          </a:p>
        </p:txBody>
      </p:sp>
      <p:sp>
        <p:nvSpPr>
          <p:cNvPr id="175" name="Rounded Rectangle 17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00:13</a:t>
            </a:r>
            <a:endParaRPr lang="en-US" sz="3600">
              <a:solidFill>
                <a:schemeClr val="bg1"/>
              </a:solidFill>
              <a:latin typeface=".VnBodoni" panose="020B7200000000000000" pitchFamily="34" charset="0"/>
            </a:endParaRPr>
          </a:p>
        </p:txBody>
      </p:sp>
      <p:sp>
        <p:nvSpPr>
          <p:cNvPr id="176" name="Rounded Rectangle 17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00:12</a:t>
            </a:r>
            <a:endParaRPr lang="en-US" sz="3600">
              <a:solidFill>
                <a:schemeClr val="bg1"/>
              </a:solidFill>
              <a:latin typeface=".VnBodoni" panose="020B7200000000000000" pitchFamily="34" charset="0"/>
            </a:endParaRPr>
          </a:p>
        </p:txBody>
      </p:sp>
      <p:sp>
        <p:nvSpPr>
          <p:cNvPr id="177" name="Rounded Rectangle 17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00:11</a:t>
            </a:r>
            <a:endParaRPr lang="en-US" sz="3600">
              <a:solidFill>
                <a:schemeClr val="bg1"/>
              </a:solidFill>
              <a:latin typeface=".VnBodoni" panose="020B7200000000000000" pitchFamily="34" charset="0"/>
            </a:endParaRPr>
          </a:p>
        </p:txBody>
      </p:sp>
      <p:sp>
        <p:nvSpPr>
          <p:cNvPr id="178" name="Rounded Rectangle 177"/>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00:10</a:t>
            </a:r>
            <a:endParaRPr lang="en-US" sz="3600">
              <a:solidFill>
                <a:schemeClr val="bg1"/>
              </a:solidFill>
              <a:latin typeface=".VnBodoni" panose="020B7200000000000000" pitchFamily="34" charset="0"/>
            </a:endParaRPr>
          </a:p>
        </p:txBody>
      </p:sp>
      <p:sp>
        <p:nvSpPr>
          <p:cNvPr id="179" name="Rounded Rectangle 178"/>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00:09</a:t>
            </a:r>
            <a:endParaRPr lang="en-US" sz="3600">
              <a:solidFill>
                <a:schemeClr val="bg1"/>
              </a:solidFill>
              <a:latin typeface=".VnBodoni" panose="020B7200000000000000" pitchFamily="34" charset="0"/>
            </a:endParaRPr>
          </a:p>
        </p:txBody>
      </p:sp>
      <p:sp>
        <p:nvSpPr>
          <p:cNvPr id="180" name="Rounded Rectangle 179"/>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00:08</a:t>
            </a:r>
            <a:endParaRPr lang="en-US" sz="3600">
              <a:solidFill>
                <a:schemeClr val="bg1"/>
              </a:solidFill>
              <a:latin typeface=".VnBodoni" panose="020B7200000000000000" pitchFamily="34" charset="0"/>
            </a:endParaRPr>
          </a:p>
        </p:txBody>
      </p:sp>
      <p:sp>
        <p:nvSpPr>
          <p:cNvPr id="181" name="Rounded Rectangle 180"/>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00:07</a:t>
            </a:r>
            <a:endParaRPr lang="en-US" sz="3600">
              <a:solidFill>
                <a:schemeClr val="bg1"/>
              </a:solidFill>
              <a:latin typeface=".VnBodoni" panose="020B7200000000000000" pitchFamily="34" charset="0"/>
            </a:endParaRPr>
          </a:p>
        </p:txBody>
      </p:sp>
      <p:sp>
        <p:nvSpPr>
          <p:cNvPr id="182" name="Rounded Rectangle 181"/>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00:06</a:t>
            </a:r>
            <a:endParaRPr lang="en-US" sz="3600">
              <a:solidFill>
                <a:schemeClr val="bg1"/>
              </a:solidFill>
              <a:latin typeface=".VnBodoni" panose="020B7200000000000000" pitchFamily="34" charset="0"/>
            </a:endParaRPr>
          </a:p>
        </p:txBody>
      </p:sp>
      <p:sp>
        <p:nvSpPr>
          <p:cNvPr id="183" name="Rounded Rectangle 182"/>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00:05</a:t>
            </a:r>
            <a:endParaRPr lang="en-US" sz="3600">
              <a:solidFill>
                <a:schemeClr val="bg1"/>
              </a:solidFill>
              <a:latin typeface=".VnBodoni" panose="020B7200000000000000" pitchFamily="34" charset="0"/>
            </a:endParaRPr>
          </a:p>
        </p:txBody>
      </p:sp>
      <p:sp>
        <p:nvSpPr>
          <p:cNvPr id="184" name="Rounded Rectangle 183"/>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00:04</a:t>
            </a:r>
            <a:endParaRPr lang="en-US" sz="3600">
              <a:solidFill>
                <a:schemeClr val="bg1"/>
              </a:solidFill>
              <a:latin typeface=".VnBodoni" panose="020B7200000000000000" pitchFamily="34" charset="0"/>
            </a:endParaRPr>
          </a:p>
        </p:txBody>
      </p:sp>
      <p:sp>
        <p:nvSpPr>
          <p:cNvPr id="185" name="Rounded Rectangle 184"/>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00:03</a:t>
            </a:r>
            <a:endParaRPr lang="en-US" sz="3600">
              <a:solidFill>
                <a:schemeClr val="bg1"/>
              </a:solidFill>
              <a:latin typeface=".VnBodoni" panose="020B7200000000000000" pitchFamily="34" charset="0"/>
            </a:endParaRPr>
          </a:p>
        </p:txBody>
      </p:sp>
      <p:sp>
        <p:nvSpPr>
          <p:cNvPr id="186" name="Rounded Rectangle 185"/>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00:02</a:t>
            </a:r>
            <a:endParaRPr lang="en-US" sz="3600">
              <a:solidFill>
                <a:schemeClr val="bg1"/>
              </a:solidFill>
              <a:latin typeface=".VnBodoni" panose="020B7200000000000000" pitchFamily="34" charset="0"/>
            </a:endParaRPr>
          </a:p>
        </p:txBody>
      </p:sp>
      <p:sp>
        <p:nvSpPr>
          <p:cNvPr id="187" name="Rounded Rectangle 186"/>
          <p:cNvSpPr/>
          <p:nvPr/>
        </p:nvSpPr>
        <p:spPr>
          <a:xfrm>
            <a:off x="7407118" y="990910"/>
            <a:ext cx="1654819" cy="4997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latin typeface=".VnBodoni" panose="020B7200000000000000" pitchFamily="34" charset="0"/>
              </a:rPr>
              <a:t>00:01</a:t>
            </a:r>
            <a:endParaRPr lang="en-US" sz="3600" dirty="0">
              <a:solidFill>
                <a:schemeClr val="bg1"/>
              </a:solidFill>
              <a:latin typeface=".VnBodoni" panose="020B7200000000000000" pitchFamily="34" charset="0"/>
            </a:endParaRPr>
          </a:p>
        </p:txBody>
      </p:sp>
      <p:sp>
        <p:nvSpPr>
          <p:cNvPr id="188" name="Rounded Rectangle 187"/>
          <p:cNvSpPr/>
          <p:nvPr/>
        </p:nvSpPr>
        <p:spPr>
          <a:xfrm>
            <a:off x="7380668" y="992446"/>
            <a:ext cx="1763332" cy="5324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latin typeface=".VnBodoni" panose="020B7200000000000000" pitchFamily="34" charset="0"/>
              </a:rPr>
              <a:t>00:00</a:t>
            </a:r>
            <a:endParaRPr lang="en-US" sz="3600" dirty="0">
              <a:solidFill>
                <a:schemeClr val="bg1"/>
              </a:solidFill>
              <a:latin typeface=".VnBodoni" panose="020B7200000000000000" pitchFamily="34" charset="0"/>
            </a:endParaRPr>
          </a:p>
        </p:txBody>
      </p:sp>
      <p:sp>
        <p:nvSpPr>
          <p:cNvPr id="189" name="Oval 188"/>
          <p:cNvSpPr/>
          <p:nvPr/>
        </p:nvSpPr>
        <p:spPr>
          <a:xfrm>
            <a:off x="7414285" y="1757416"/>
            <a:ext cx="1452623" cy="529509"/>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smtClean="0">
                <a:solidFill>
                  <a:schemeClr val="tx1"/>
                </a:solidFill>
                <a:latin typeface="Times New Roman" pitchFamily="18" charset="0"/>
                <a:cs typeface="Times New Roman" pitchFamily="18" charset="0"/>
              </a:rPr>
              <a:t>TG</a:t>
            </a:r>
            <a:endParaRPr lang="en-US" sz="4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72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89"/>
                    </p:tgtEl>
                  </p:cond>
                </p:stCondLst>
                <p:endSync evt="end" delay="0">
                  <p:rtn val="all"/>
                </p:endSync>
                <p:childTnLst>
                  <p:par>
                    <p:cTn id="23" fill="hold">
                      <p:stCondLst>
                        <p:cond delay="0"/>
                      </p:stCondLst>
                      <p:childTnLst>
                        <p:par>
                          <p:cTn id="24" fill="hold">
                            <p:stCondLst>
                              <p:cond delay="0"/>
                            </p:stCondLst>
                            <p:childTnLst>
                              <p:par>
                                <p:cTn id="25" presetID="11" presetClass="entr" presetSubtype="0" fill="hold" nodeType="afterEffect">
                                  <p:stCondLst>
                                    <p:cond delay="0"/>
                                  </p:stCondLst>
                                  <p:childTnLst>
                                    <p:set>
                                      <p:cBhvr>
                                        <p:cTn id="26" dur="1000">
                                          <p:stCondLst>
                                            <p:cond delay="0"/>
                                          </p:stCondLst>
                                        </p:cTn>
                                        <p:tgtEl>
                                          <p:spTgt spid="8"/>
                                        </p:tgtEl>
                                        <p:attrNameLst>
                                          <p:attrName>style.visibility</p:attrName>
                                        </p:attrNameLst>
                                      </p:cBhvr>
                                      <p:to>
                                        <p:strVal val="visible"/>
                                      </p:to>
                                    </p:set>
                                  </p:childTnLst>
                                </p:cTn>
                              </p:par>
                            </p:childTnLst>
                          </p:cTn>
                        </p:par>
                        <p:par>
                          <p:cTn id="27" fill="hold">
                            <p:stCondLst>
                              <p:cond delay="1000"/>
                            </p:stCondLst>
                            <p:childTnLst>
                              <p:par>
                                <p:cTn id="28" presetID="11" presetClass="entr" presetSubtype="0" fill="hold" grpId="0" nodeType="afterEffect">
                                  <p:stCondLst>
                                    <p:cond delay="0"/>
                                  </p:stCondLst>
                                  <p:childTnLst>
                                    <p:set>
                                      <p:cBhvr>
                                        <p:cTn id="29" dur="1000">
                                          <p:stCondLst>
                                            <p:cond delay="0"/>
                                          </p:stCondLst>
                                        </p:cTn>
                                        <p:tgtEl>
                                          <p:spTgt spid="9"/>
                                        </p:tgtEl>
                                        <p:attrNameLst>
                                          <p:attrName>style.visibility</p:attrName>
                                        </p:attrNameLst>
                                      </p:cBhvr>
                                      <p:to>
                                        <p:strVal val="visible"/>
                                      </p:to>
                                    </p:set>
                                  </p:childTnLst>
                                </p:cTn>
                              </p:par>
                            </p:childTnLst>
                          </p:cTn>
                        </p:par>
                        <p:par>
                          <p:cTn id="30" fill="hold">
                            <p:stCondLst>
                              <p:cond delay="2000"/>
                            </p:stCondLst>
                            <p:childTnLst>
                              <p:par>
                                <p:cTn id="31" presetID="11" presetClass="entr" presetSubtype="0" fill="hold" grpId="0" nodeType="afterEffect">
                                  <p:stCondLst>
                                    <p:cond delay="0"/>
                                  </p:stCondLst>
                                  <p:childTnLst>
                                    <p:set>
                                      <p:cBhvr>
                                        <p:cTn id="32" dur="1000">
                                          <p:stCondLst>
                                            <p:cond delay="0"/>
                                          </p:stCondLst>
                                        </p:cTn>
                                        <p:tgtEl>
                                          <p:spTgt spid="10"/>
                                        </p:tgtEl>
                                        <p:attrNameLst>
                                          <p:attrName>style.visibility</p:attrName>
                                        </p:attrNameLst>
                                      </p:cBhvr>
                                      <p:to>
                                        <p:strVal val="visible"/>
                                      </p:to>
                                    </p:set>
                                  </p:child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11"/>
                                        </p:tgtEl>
                                        <p:attrNameLst>
                                          <p:attrName>style.visibility</p:attrName>
                                        </p:attrNameLst>
                                      </p:cBhvr>
                                      <p:to>
                                        <p:strVal val="visible"/>
                                      </p:to>
                                    </p:set>
                                  </p:childTnLst>
                                </p:cTn>
                              </p:par>
                            </p:childTnLst>
                          </p:cTn>
                        </p:par>
                        <p:par>
                          <p:cTn id="36" fill="hold">
                            <p:stCondLst>
                              <p:cond delay="4000"/>
                            </p:stCondLst>
                            <p:childTnLst>
                              <p:par>
                                <p:cTn id="37" presetID="11" presetClass="entr" presetSubtype="0" fill="hold" grpId="0" nodeType="afterEffect">
                                  <p:stCondLst>
                                    <p:cond delay="0"/>
                                  </p:stCondLst>
                                  <p:childTnLst>
                                    <p:set>
                                      <p:cBhvr>
                                        <p:cTn id="38" dur="1000">
                                          <p:stCondLst>
                                            <p:cond delay="0"/>
                                          </p:stCondLst>
                                        </p:cTn>
                                        <p:tgtEl>
                                          <p:spTgt spid="12"/>
                                        </p:tgtEl>
                                        <p:attrNameLst>
                                          <p:attrName>style.visibility</p:attrName>
                                        </p:attrNameLst>
                                      </p:cBhvr>
                                      <p:to>
                                        <p:strVal val="visible"/>
                                      </p:to>
                                    </p:set>
                                  </p:childTnLst>
                                </p:cTn>
                              </p:par>
                            </p:childTnLst>
                          </p:cTn>
                        </p:par>
                        <p:par>
                          <p:cTn id="39" fill="hold">
                            <p:stCondLst>
                              <p:cond delay="5000"/>
                            </p:stCondLst>
                            <p:childTnLst>
                              <p:par>
                                <p:cTn id="40" presetID="11" presetClass="entr" presetSubtype="0" fill="hold" grpId="0" nodeType="afterEffect">
                                  <p:stCondLst>
                                    <p:cond delay="0"/>
                                  </p:stCondLst>
                                  <p:childTnLst>
                                    <p:set>
                                      <p:cBhvr>
                                        <p:cTn id="41" dur="1000">
                                          <p:stCondLst>
                                            <p:cond delay="0"/>
                                          </p:stCondLst>
                                        </p:cTn>
                                        <p:tgtEl>
                                          <p:spTgt spid="13"/>
                                        </p:tgtEl>
                                        <p:attrNameLst>
                                          <p:attrName>style.visibility</p:attrName>
                                        </p:attrNameLst>
                                      </p:cBhvr>
                                      <p:to>
                                        <p:strVal val="visible"/>
                                      </p:to>
                                    </p:set>
                                  </p:childTnLst>
                                </p:cTn>
                              </p:par>
                            </p:childTnLst>
                          </p:cTn>
                        </p:par>
                        <p:par>
                          <p:cTn id="42" fill="hold">
                            <p:stCondLst>
                              <p:cond delay="6000"/>
                            </p:stCondLst>
                            <p:childTnLst>
                              <p:par>
                                <p:cTn id="43" presetID="11" presetClass="entr" presetSubtype="0" fill="hold" grpId="0" nodeType="afterEffect">
                                  <p:stCondLst>
                                    <p:cond delay="0"/>
                                  </p:stCondLst>
                                  <p:childTnLst>
                                    <p:set>
                                      <p:cBhvr>
                                        <p:cTn id="44" dur="1000">
                                          <p:stCondLst>
                                            <p:cond delay="0"/>
                                          </p:stCondLst>
                                        </p:cTn>
                                        <p:tgtEl>
                                          <p:spTgt spid="14"/>
                                        </p:tgtEl>
                                        <p:attrNameLst>
                                          <p:attrName>style.visibility</p:attrName>
                                        </p:attrNameLst>
                                      </p:cBhvr>
                                      <p:to>
                                        <p:strVal val="visible"/>
                                      </p:to>
                                    </p:set>
                                  </p:childTnLst>
                                </p:cTn>
                              </p:par>
                            </p:childTnLst>
                          </p:cTn>
                        </p:par>
                        <p:par>
                          <p:cTn id="45" fill="hold">
                            <p:stCondLst>
                              <p:cond delay="7000"/>
                            </p:stCondLst>
                            <p:childTnLst>
                              <p:par>
                                <p:cTn id="46" presetID="11" presetClass="entr" presetSubtype="0" fill="hold" grpId="0"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par>
                          <p:cTn id="48" fill="hold">
                            <p:stCondLst>
                              <p:cond delay="8000"/>
                            </p:stCondLst>
                            <p:childTnLst>
                              <p:par>
                                <p:cTn id="49" presetID="11" presetClass="entr" presetSubtype="0" fill="hold" grpId="0" nodeType="afterEffect">
                                  <p:stCondLst>
                                    <p:cond delay="0"/>
                                  </p:stCondLst>
                                  <p:childTnLst>
                                    <p:set>
                                      <p:cBhvr>
                                        <p:cTn id="50" dur="1000">
                                          <p:stCondLst>
                                            <p:cond delay="0"/>
                                          </p:stCondLst>
                                        </p:cTn>
                                        <p:tgtEl>
                                          <p:spTgt spid="16"/>
                                        </p:tgtEl>
                                        <p:attrNameLst>
                                          <p:attrName>style.visibility</p:attrName>
                                        </p:attrNameLst>
                                      </p:cBhvr>
                                      <p:to>
                                        <p:strVal val="visible"/>
                                      </p:to>
                                    </p:set>
                                  </p:childTnLst>
                                </p:cTn>
                              </p:par>
                            </p:childTnLst>
                          </p:cTn>
                        </p:par>
                        <p:par>
                          <p:cTn id="51" fill="hold">
                            <p:stCondLst>
                              <p:cond delay="9000"/>
                            </p:stCondLst>
                            <p:childTnLst>
                              <p:par>
                                <p:cTn id="52" presetID="11" presetClass="entr" presetSubtype="0" fill="hold" grpId="0" nodeType="afterEffect">
                                  <p:stCondLst>
                                    <p:cond delay="0"/>
                                  </p:stCondLst>
                                  <p:childTnLst>
                                    <p:set>
                                      <p:cBhvr>
                                        <p:cTn id="53" dur="1000">
                                          <p:stCondLst>
                                            <p:cond delay="0"/>
                                          </p:stCondLst>
                                        </p:cTn>
                                        <p:tgtEl>
                                          <p:spTgt spid="17"/>
                                        </p:tgtEl>
                                        <p:attrNameLst>
                                          <p:attrName>style.visibility</p:attrName>
                                        </p:attrNameLst>
                                      </p:cBhvr>
                                      <p:to>
                                        <p:strVal val="visible"/>
                                      </p:to>
                                    </p:set>
                                  </p:childTnLst>
                                </p:cTn>
                              </p:par>
                            </p:childTnLst>
                          </p:cTn>
                        </p:par>
                        <p:par>
                          <p:cTn id="54" fill="hold">
                            <p:stCondLst>
                              <p:cond delay="10000"/>
                            </p:stCondLst>
                            <p:childTnLst>
                              <p:par>
                                <p:cTn id="55" presetID="11" presetClass="entr" presetSubtype="0" fill="hold" grpId="0" nodeType="afterEffect">
                                  <p:stCondLst>
                                    <p:cond delay="0"/>
                                  </p:stCondLst>
                                  <p:childTnLst>
                                    <p:set>
                                      <p:cBhvr>
                                        <p:cTn id="56" dur="1000">
                                          <p:stCondLst>
                                            <p:cond delay="0"/>
                                          </p:stCondLst>
                                        </p:cTn>
                                        <p:tgtEl>
                                          <p:spTgt spid="18"/>
                                        </p:tgtEl>
                                        <p:attrNameLst>
                                          <p:attrName>style.visibility</p:attrName>
                                        </p:attrNameLst>
                                      </p:cBhvr>
                                      <p:to>
                                        <p:strVal val="visible"/>
                                      </p:to>
                                    </p:set>
                                  </p:childTnLst>
                                </p:cTn>
                              </p:par>
                            </p:childTnLst>
                          </p:cTn>
                        </p:par>
                        <p:par>
                          <p:cTn id="57" fill="hold">
                            <p:stCondLst>
                              <p:cond delay="11000"/>
                            </p:stCondLst>
                            <p:childTnLst>
                              <p:par>
                                <p:cTn id="58" presetID="11" presetClass="entr" presetSubtype="0" fill="hold" grpId="0" nodeType="afterEffect">
                                  <p:stCondLst>
                                    <p:cond delay="0"/>
                                  </p:stCondLst>
                                  <p:childTnLst>
                                    <p:set>
                                      <p:cBhvr>
                                        <p:cTn id="59" dur="1000">
                                          <p:stCondLst>
                                            <p:cond delay="0"/>
                                          </p:stCondLst>
                                        </p:cTn>
                                        <p:tgtEl>
                                          <p:spTgt spid="19"/>
                                        </p:tgtEl>
                                        <p:attrNameLst>
                                          <p:attrName>style.visibility</p:attrName>
                                        </p:attrNameLst>
                                      </p:cBhvr>
                                      <p:to>
                                        <p:strVal val="visible"/>
                                      </p:to>
                                    </p:set>
                                  </p:childTnLst>
                                </p:cTn>
                              </p:par>
                            </p:childTnLst>
                          </p:cTn>
                        </p:par>
                        <p:par>
                          <p:cTn id="60" fill="hold">
                            <p:stCondLst>
                              <p:cond delay="12000"/>
                            </p:stCondLst>
                            <p:childTnLst>
                              <p:par>
                                <p:cTn id="61" presetID="11" presetClass="entr" presetSubtype="0" fill="hold" grpId="0" nodeType="afterEffect">
                                  <p:stCondLst>
                                    <p:cond delay="0"/>
                                  </p:stCondLst>
                                  <p:childTnLst>
                                    <p:set>
                                      <p:cBhvr>
                                        <p:cTn id="62" dur="1000">
                                          <p:stCondLst>
                                            <p:cond delay="0"/>
                                          </p:stCondLst>
                                        </p:cTn>
                                        <p:tgtEl>
                                          <p:spTgt spid="20"/>
                                        </p:tgtEl>
                                        <p:attrNameLst>
                                          <p:attrName>style.visibility</p:attrName>
                                        </p:attrNameLst>
                                      </p:cBhvr>
                                      <p:to>
                                        <p:strVal val="visible"/>
                                      </p:to>
                                    </p:set>
                                  </p:childTnLst>
                                </p:cTn>
                              </p:par>
                            </p:childTnLst>
                          </p:cTn>
                        </p:par>
                        <p:par>
                          <p:cTn id="63" fill="hold">
                            <p:stCondLst>
                              <p:cond delay="13000"/>
                            </p:stCondLst>
                            <p:childTnLst>
                              <p:par>
                                <p:cTn id="64" presetID="11" presetClass="entr" presetSubtype="0" fill="hold" grpId="0" nodeType="afterEffect">
                                  <p:stCondLst>
                                    <p:cond delay="0"/>
                                  </p:stCondLst>
                                  <p:childTnLst>
                                    <p:set>
                                      <p:cBhvr>
                                        <p:cTn id="65" dur="1000">
                                          <p:stCondLst>
                                            <p:cond delay="0"/>
                                          </p:stCondLst>
                                        </p:cTn>
                                        <p:tgtEl>
                                          <p:spTgt spid="21"/>
                                        </p:tgtEl>
                                        <p:attrNameLst>
                                          <p:attrName>style.visibility</p:attrName>
                                        </p:attrNameLst>
                                      </p:cBhvr>
                                      <p:to>
                                        <p:strVal val="visible"/>
                                      </p:to>
                                    </p:set>
                                  </p:childTnLst>
                                </p:cTn>
                              </p:par>
                            </p:childTnLst>
                          </p:cTn>
                        </p:par>
                        <p:par>
                          <p:cTn id="66" fill="hold">
                            <p:stCondLst>
                              <p:cond delay="14000"/>
                            </p:stCondLst>
                            <p:childTnLst>
                              <p:par>
                                <p:cTn id="67" presetID="11" presetClass="entr" presetSubtype="0" fill="hold" grpId="0" nodeType="afterEffect">
                                  <p:stCondLst>
                                    <p:cond delay="0"/>
                                  </p:stCondLst>
                                  <p:childTnLst>
                                    <p:set>
                                      <p:cBhvr>
                                        <p:cTn id="68" dur="1000">
                                          <p:stCondLst>
                                            <p:cond delay="0"/>
                                          </p:stCondLst>
                                        </p:cTn>
                                        <p:tgtEl>
                                          <p:spTgt spid="22"/>
                                        </p:tgtEl>
                                        <p:attrNameLst>
                                          <p:attrName>style.visibility</p:attrName>
                                        </p:attrNameLst>
                                      </p:cBhvr>
                                      <p:to>
                                        <p:strVal val="visible"/>
                                      </p:to>
                                    </p:set>
                                  </p:childTnLst>
                                </p:cTn>
                              </p:par>
                            </p:childTnLst>
                          </p:cTn>
                        </p:par>
                        <p:par>
                          <p:cTn id="69" fill="hold">
                            <p:stCondLst>
                              <p:cond delay="15000"/>
                            </p:stCondLst>
                            <p:childTnLst>
                              <p:par>
                                <p:cTn id="70" presetID="11" presetClass="entr" presetSubtype="0" fill="hold" grpId="0" nodeType="afterEffect">
                                  <p:stCondLst>
                                    <p:cond delay="0"/>
                                  </p:stCondLst>
                                  <p:childTnLst>
                                    <p:set>
                                      <p:cBhvr>
                                        <p:cTn id="71" dur="1000">
                                          <p:stCondLst>
                                            <p:cond delay="0"/>
                                          </p:stCondLst>
                                        </p:cTn>
                                        <p:tgtEl>
                                          <p:spTgt spid="23"/>
                                        </p:tgtEl>
                                        <p:attrNameLst>
                                          <p:attrName>style.visibility</p:attrName>
                                        </p:attrNameLst>
                                      </p:cBhvr>
                                      <p:to>
                                        <p:strVal val="visible"/>
                                      </p:to>
                                    </p:set>
                                  </p:childTnLst>
                                </p:cTn>
                              </p:par>
                            </p:childTnLst>
                          </p:cTn>
                        </p:par>
                        <p:par>
                          <p:cTn id="72" fill="hold">
                            <p:stCondLst>
                              <p:cond delay="16000"/>
                            </p:stCondLst>
                            <p:childTnLst>
                              <p:par>
                                <p:cTn id="73" presetID="11" presetClass="entr" presetSubtype="0" fill="hold" grpId="0" nodeType="afterEffect">
                                  <p:stCondLst>
                                    <p:cond delay="0"/>
                                  </p:stCondLst>
                                  <p:childTnLst>
                                    <p:set>
                                      <p:cBhvr>
                                        <p:cTn id="74" dur="1000">
                                          <p:stCondLst>
                                            <p:cond delay="0"/>
                                          </p:stCondLst>
                                        </p:cTn>
                                        <p:tgtEl>
                                          <p:spTgt spid="24"/>
                                        </p:tgtEl>
                                        <p:attrNameLst>
                                          <p:attrName>style.visibility</p:attrName>
                                        </p:attrNameLst>
                                      </p:cBhvr>
                                      <p:to>
                                        <p:strVal val="visible"/>
                                      </p:to>
                                    </p:set>
                                  </p:childTnLst>
                                </p:cTn>
                              </p:par>
                            </p:childTnLst>
                          </p:cTn>
                        </p:par>
                        <p:par>
                          <p:cTn id="75" fill="hold">
                            <p:stCondLst>
                              <p:cond delay="17000"/>
                            </p:stCondLst>
                            <p:childTnLst>
                              <p:par>
                                <p:cTn id="76" presetID="11" presetClass="entr" presetSubtype="0" fill="hold" grpId="0" nodeType="afterEffect">
                                  <p:stCondLst>
                                    <p:cond delay="0"/>
                                  </p:stCondLst>
                                  <p:childTnLst>
                                    <p:set>
                                      <p:cBhvr>
                                        <p:cTn id="77" dur="1000">
                                          <p:stCondLst>
                                            <p:cond delay="0"/>
                                          </p:stCondLst>
                                        </p:cTn>
                                        <p:tgtEl>
                                          <p:spTgt spid="25"/>
                                        </p:tgtEl>
                                        <p:attrNameLst>
                                          <p:attrName>style.visibility</p:attrName>
                                        </p:attrNameLst>
                                      </p:cBhvr>
                                      <p:to>
                                        <p:strVal val="visible"/>
                                      </p:to>
                                    </p:set>
                                  </p:childTnLst>
                                </p:cTn>
                              </p:par>
                            </p:childTnLst>
                          </p:cTn>
                        </p:par>
                        <p:par>
                          <p:cTn id="78" fill="hold">
                            <p:stCondLst>
                              <p:cond delay="18000"/>
                            </p:stCondLst>
                            <p:childTnLst>
                              <p:par>
                                <p:cTn id="79" presetID="11" presetClass="entr" presetSubtype="0" fill="hold" grpId="0" nodeType="afterEffect">
                                  <p:stCondLst>
                                    <p:cond delay="0"/>
                                  </p:stCondLst>
                                  <p:childTnLst>
                                    <p:set>
                                      <p:cBhvr>
                                        <p:cTn id="80" dur="1000">
                                          <p:stCondLst>
                                            <p:cond delay="0"/>
                                          </p:stCondLst>
                                        </p:cTn>
                                        <p:tgtEl>
                                          <p:spTgt spid="26"/>
                                        </p:tgtEl>
                                        <p:attrNameLst>
                                          <p:attrName>style.visibility</p:attrName>
                                        </p:attrNameLst>
                                      </p:cBhvr>
                                      <p:to>
                                        <p:strVal val="visible"/>
                                      </p:to>
                                    </p:set>
                                  </p:childTnLst>
                                </p:cTn>
                              </p:par>
                            </p:childTnLst>
                          </p:cTn>
                        </p:par>
                        <p:par>
                          <p:cTn id="81" fill="hold">
                            <p:stCondLst>
                              <p:cond delay="19000"/>
                            </p:stCondLst>
                            <p:childTnLst>
                              <p:par>
                                <p:cTn id="82" presetID="11" presetClass="entr" presetSubtype="0" fill="hold" grpId="0" nodeType="afterEffect">
                                  <p:stCondLst>
                                    <p:cond delay="0"/>
                                  </p:stCondLst>
                                  <p:childTnLst>
                                    <p:set>
                                      <p:cBhvr>
                                        <p:cTn id="83" dur="1000">
                                          <p:stCondLst>
                                            <p:cond delay="0"/>
                                          </p:stCondLst>
                                        </p:cTn>
                                        <p:tgtEl>
                                          <p:spTgt spid="27"/>
                                        </p:tgtEl>
                                        <p:attrNameLst>
                                          <p:attrName>style.visibility</p:attrName>
                                        </p:attrNameLst>
                                      </p:cBhvr>
                                      <p:to>
                                        <p:strVal val="visible"/>
                                      </p:to>
                                    </p:set>
                                  </p:childTnLst>
                                </p:cTn>
                              </p:par>
                            </p:childTnLst>
                          </p:cTn>
                        </p:par>
                        <p:par>
                          <p:cTn id="84" fill="hold">
                            <p:stCondLst>
                              <p:cond delay="20000"/>
                            </p:stCondLst>
                            <p:childTnLst>
                              <p:par>
                                <p:cTn id="85" presetID="11" presetClass="entr" presetSubtype="0" fill="hold" grpId="0" nodeType="afterEffect">
                                  <p:stCondLst>
                                    <p:cond delay="0"/>
                                  </p:stCondLst>
                                  <p:childTnLst>
                                    <p:set>
                                      <p:cBhvr>
                                        <p:cTn id="86" dur="1000">
                                          <p:stCondLst>
                                            <p:cond delay="0"/>
                                          </p:stCondLst>
                                        </p:cTn>
                                        <p:tgtEl>
                                          <p:spTgt spid="28"/>
                                        </p:tgtEl>
                                        <p:attrNameLst>
                                          <p:attrName>style.visibility</p:attrName>
                                        </p:attrNameLst>
                                      </p:cBhvr>
                                      <p:to>
                                        <p:strVal val="visible"/>
                                      </p:to>
                                    </p:set>
                                  </p:childTnLst>
                                </p:cTn>
                              </p:par>
                            </p:childTnLst>
                          </p:cTn>
                        </p:par>
                        <p:par>
                          <p:cTn id="87" fill="hold">
                            <p:stCondLst>
                              <p:cond delay="21000"/>
                            </p:stCondLst>
                            <p:childTnLst>
                              <p:par>
                                <p:cTn id="88" presetID="11" presetClass="entr" presetSubtype="0" fill="hold" grpId="0" nodeType="afterEffect">
                                  <p:stCondLst>
                                    <p:cond delay="0"/>
                                  </p:stCondLst>
                                  <p:childTnLst>
                                    <p:set>
                                      <p:cBhvr>
                                        <p:cTn id="89" dur="1000">
                                          <p:stCondLst>
                                            <p:cond delay="0"/>
                                          </p:stCondLst>
                                        </p:cTn>
                                        <p:tgtEl>
                                          <p:spTgt spid="29"/>
                                        </p:tgtEl>
                                        <p:attrNameLst>
                                          <p:attrName>style.visibility</p:attrName>
                                        </p:attrNameLst>
                                      </p:cBhvr>
                                      <p:to>
                                        <p:strVal val="visible"/>
                                      </p:to>
                                    </p:set>
                                  </p:childTnLst>
                                </p:cTn>
                              </p:par>
                            </p:childTnLst>
                          </p:cTn>
                        </p:par>
                        <p:par>
                          <p:cTn id="90" fill="hold">
                            <p:stCondLst>
                              <p:cond delay="22000"/>
                            </p:stCondLst>
                            <p:childTnLst>
                              <p:par>
                                <p:cTn id="91" presetID="11" presetClass="entr" presetSubtype="0" fill="hold" grpId="0" nodeType="afterEffect">
                                  <p:stCondLst>
                                    <p:cond delay="0"/>
                                  </p:stCondLst>
                                  <p:childTnLst>
                                    <p:set>
                                      <p:cBhvr>
                                        <p:cTn id="92" dur="1000">
                                          <p:stCondLst>
                                            <p:cond delay="0"/>
                                          </p:stCondLst>
                                        </p:cTn>
                                        <p:tgtEl>
                                          <p:spTgt spid="30"/>
                                        </p:tgtEl>
                                        <p:attrNameLst>
                                          <p:attrName>style.visibility</p:attrName>
                                        </p:attrNameLst>
                                      </p:cBhvr>
                                      <p:to>
                                        <p:strVal val="visible"/>
                                      </p:to>
                                    </p:set>
                                  </p:childTnLst>
                                </p:cTn>
                              </p:par>
                            </p:childTnLst>
                          </p:cTn>
                        </p:par>
                        <p:par>
                          <p:cTn id="93" fill="hold">
                            <p:stCondLst>
                              <p:cond delay="23000"/>
                            </p:stCondLst>
                            <p:childTnLst>
                              <p:par>
                                <p:cTn id="94" presetID="11" presetClass="entr" presetSubtype="0" fill="hold" grpId="0" nodeType="afterEffect">
                                  <p:stCondLst>
                                    <p:cond delay="0"/>
                                  </p:stCondLst>
                                  <p:childTnLst>
                                    <p:set>
                                      <p:cBhvr>
                                        <p:cTn id="95" dur="1000">
                                          <p:stCondLst>
                                            <p:cond delay="0"/>
                                          </p:stCondLst>
                                        </p:cTn>
                                        <p:tgtEl>
                                          <p:spTgt spid="31"/>
                                        </p:tgtEl>
                                        <p:attrNameLst>
                                          <p:attrName>style.visibility</p:attrName>
                                        </p:attrNameLst>
                                      </p:cBhvr>
                                      <p:to>
                                        <p:strVal val="visible"/>
                                      </p:to>
                                    </p:set>
                                  </p:childTnLst>
                                </p:cTn>
                              </p:par>
                            </p:childTnLst>
                          </p:cTn>
                        </p:par>
                        <p:par>
                          <p:cTn id="96" fill="hold">
                            <p:stCondLst>
                              <p:cond delay="24000"/>
                            </p:stCondLst>
                            <p:childTnLst>
                              <p:par>
                                <p:cTn id="97" presetID="11" presetClass="entr" presetSubtype="0" fill="hold" grpId="0" nodeType="afterEffect">
                                  <p:stCondLst>
                                    <p:cond delay="0"/>
                                  </p:stCondLst>
                                  <p:childTnLst>
                                    <p:set>
                                      <p:cBhvr>
                                        <p:cTn id="98" dur="1000">
                                          <p:stCondLst>
                                            <p:cond delay="0"/>
                                          </p:stCondLst>
                                        </p:cTn>
                                        <p:tgtEl>
                                          <p:spTgt spid="32"/>
                                        </p:tgtEl>
                                        <p:attrNameLst>
                                          <p:attrName>style.visibility</p:attrName>
                                        </p:attrNameLst>
                                      </p:cBhvr>
                                      <p:to>
                                        <p:strVal val="visible"/>
                                      </p:to>
                                    </p:set>
                                  </p:childTnLst>
                                </p:cTn>
                              </p:par>
                            </p:childTnLst>
                          </p:cTn>
                        </p:par>
                        <p:par>
                          <p:cTn id="99" fill="hold">
                            <p:stCondLst>
                              <p:cond delay="25000"/>
                            </p:stCondLst>
                            <p:childTnLst>
                              <p:par>
                                <p:cTn id="100" presetID="11" presetClass="entr" presetSubtype="0" fill="hold" grpId="0" nodeType="afterEffect">
                                  <p:stCondLst>
                                    <p:cond delay="0"/>
                                  </p:stCondLst>
                                  <p:childTnLst>
                                    <p:set>
                                      <p:cBhvr>
                                        <p:cTn id="101" dur="1000">
                                          <p:stCondLst>
                                            <p:cond delay="0"/>
                                          </p:stCondLst>
                                        </p:cTn>
                                        <p:tgtEl>
                                          <p:spTgt spid="33"/>
                                        </p:tgtEl>
                                        <p:attrNameLst>
                                          <p:attrName>style.visibility</p:attrName>
                                        </p:attrNameLst>
                                      </p:cBhvr>
                                      <p:to>
                                        <p:strVal val="visible"/>
                                      </p:to>
                                    </p:set>
                                  </p:childTnLst>
                                </p:cTn>
                              </p:par>
                            </p:childTnLst>
                          </p:cTn>
                        </p:par>
                        <p:par>
                          <p:cTn id="102" fill="hold">
                            <p:stCondLst>
                              <p:cond delay="26000"/>
                            </p:stCondLst>
                            <p:childTnLst>
                              <p:par>
                                <p:cTn id="103" presetID="11" presetClass="entr" presetSubtype="0" fill="hold" grpId="0" nodeType="afterEffect">
                                  <p:stCondLst>
                                    <p:cond delay="0"/>
                                  </p:stCondLst>
                                  <p:childTnLst>
                                    <p:set>
                                      <p:cBhvr>
                                        <p:cTn id="104" dur="1000">
                                          <p:stCondLst>
                                            <p:cond delay="0"/>
                                          </p:stCondLst>
                                        </p:cTn>
                                        <p:tgtEl>
                                          <p:spTgt spid="34"/>
                                        </p:tgtEl>
                                        <p:attrNameLst>
                                          <p:attrName>style.visibility</p:attrName>
                                        </p:attrNameLst>
                                      </p:cBhvr>
                                      <p:to>
                                        <p:strVal val="visible"/>
                                      </p:to>
                                    </p:set>
                                  </p:childTnLst>
                                </p:cTn>
                              </p:par>
                            </p:childTnLst>
                          </p:cTn>
                        </p:par>
                        <p:par>
                          <p:cTn id="105" fill="hold">
                            <p:stCondLst>
                              <p:cond delay="27000"/>
                            </p:stCondLst>
                            <p:childTnLst>
                              <p:par>
                                <p:cTn id="106" presetID="11" presetClass="entr" presetSubtype="0" fill="hold" grpId="0" nodeType="afterEffect">
                                  <p:stCondLst>
                                    <p:cond delay="0"/>
                                  </p:stCondLst>
                                  <p:childTnLst>
                                    <p:set>
                                      <p:cBhvr>
                                        <p:cTn id="107" dur="1000">
                                          <p:stCondLst>
                                            <p:cond delay="0"/>
                                          </p:stCondLst>
                                        </p:cTn>
                                        <p:tgtEl>
                                          <p:spTgt spid="35"/>
                                        </p:tgtEl>
                                        <p:attrNameLst>
                                          <p:attrName>style.visibility</p:attrName>
                                        </p:attrNameLst>
                                      </p:cBhvr>
                                      <p:to>
                                        <p:strVal val="visible"/>
                                      </p:to>
                                    </p:set>
                                  </p:childTnLst>
                                </p:cTn>
                              </p:par>
                            </p:childTnLst>
                          </p:cTn>
                        </p:par>
                        <p:par>
                          <p:cTn id="108" fill="hold">
                            <p:stCondLst>
                              <p:cond delay="28000"/>
                            </p:stCondLst>
                            <p:childTnLst>
                              <p:par>
                                <p:cTn id="109" presetID="11" presetClass="entr" presetSubtype="0" fill="hold" grpId="0" nodeType="afterEffect">
                                  <p:stCondLst>
                                    <p:cond delay="0"/>
                                  </p:stCondLst>
                                  <p:childTnLst>
                                    <p:set>
                                      <p:cBhvr>
                                        <p:cTn id="110" dur="1000">
                                          <p:stCondLst>
                                            <p:cond delay="0"/>
                                          </p:stCondLst>
                                        </p:cTn>
                                        <p:tgtEl>
                                          <p:spTgt spid="36"/>
                                        </p:tgtEl>
                                        <p:attrNameLst>
                                          <p:attrName>style.visibility</p:attrName>
                                        </p:attrNameLst>
                                      </p:cBhvr>
                                      <p:to>
                                        <p:strVal val="visible"/>
                                      </p:to>
                                    </p:set>
                                  </p:childTnLst>
                                </p:cTn>
                              </p:par>
                            </p:childTnLst>
                          </p:cTn>
                        </p:par>
                        <p:par>
                          <p:cTn id="111" fill="hold">
                            <p:stCondLst>
                              <p:cond delay="29000"/>
                            </p:stCondLst>
                            <p:childTnLst>
                              <p:par>
                                <p:cTn id="112" presetID="11" presetClass="entr" presetSubtype="0" fill="hold" grpId="0" nodeType="afterEffect">
                                  <p:stCondLst>
                                    <p:cond delay="0"/>
                                  </p:stCondLst>
                                  <p:childTnLst>
                                    <p:set>
                                      <p:cBhvr>
                                        <p:cTn id="113" dur="1000">
                                          <p:stCondLst>
                                            <p:cond delay="0"/>
                                          </p:stCondLst>
                                        </p:cTn>
                                        <p:tgtEl>
                                          <p:spTgt spid="37"/>
                                        </p:tgtEl>
                                        <p:attrNameLst>
                                          <p:attrName>style.visibility</p:attrName>
                                        </p:attrNameLst>
                                      </p:cBhvr>
                                      <p:to>
                                        <p:strVal val="visible"/>
                                      </p:to>
                                    </p:set>
                                  </p:childTnLst>
                                </p:cTn>
                              </p:par>
                            </p:childTnLst>
                          </p:cTn>
                        </p:par>
                        <p:par>
                          <p:cTn id="114" fill="hold">
                            <p:stCondLst>
                              <p:cond delay="30000"/>
                            </p:stCondLst>
                            <p:childTnLst>
                              <p:par>
                                <p:cTn id="115" presetID="11" presetClass="entr" presetSubtype="0" fill="hold" grpId="0" nodeType="afterEffect">
                                  <p:stCondLst>
                                    <p:cond delay="0"/>
                                  </p:stCondLst>
                                  <p:childTnLst>
                                    <p:set>
                                      <p:cBhvr>
                                        <p:cTn id="116" dur="1000">
                                          <p:stCondLst>
                                            <p:cond delay="0"/>
                                          </p:stCondLst>
                                        </p:cTn>
                                        <p:tgtEl>
                                          <p:spTgt spid="38"/>
                                        </p:tgtEl>
                                        <p:attrNameLst>
                                          <p:attrName>style.visibility</p:attrName>
                                        </p:attrNameLst>
                                      </p:cBhvr>
                                      <p:to>
                                        <p:strVal val="visible"/>
                                      </p:to>
                                    </p:set>
                                  </p:childTnLst>
                                </p:cTn>
                              </p:par>
                            </p:childTnLst>
                          </p:cTn>
                        </p:par>
                        <p:par>
                          <p:cTn id="117" fill="hold">
                            <p:stCondLst>
                              <p:cond delay="31000"/>
                            </p:stCondLst>
                            <p:childTnLst>
                              <p:par>
                                <p:cTn id="118" presetID="11" presetClass="entr" presetSubtype="0" fill="hold" grpId="0" nodeType="afterEffect">
                                  <p:stCondLst>
                                    <p:cond delay="0"/>
                                  </p:stCondLst>
                                  <p:childTnLst>
                                    <p:set>
                                      <p:cBhvr>
                                        <p:cTn id="119" dur="1000">
                                          <p:stCondLst>
                                            <p:cond delay="0"/>
                                          </p:stCondLst>
                                        </p:cTn>
                                        <p:tgtEl>
                                          <p:spTgt spid="39"/>
                                        </p:tgtEl>
                                        <p:attrNameLst>
                                          <p:attrName>style.visibility</p:attrName>
                                        </p:attrNameLst>
                                      </p:cBhvr>
                                      <p:to>
                                        <p:strVal val="visible"/>
                                      </p:to>
                                    </p:set>
                                  </p:childTnLst>
                                </p:cTn>
                              </p:par>
                            </p:childTnLst>
                          </p:cTn>
                        </p:par>
                        <p:par>
                          <p:cTn id="120" fill="hold">
                            <p:stCondLst>
                              <p:cond delay="32000"/>
                            </p:stCondLst>
                            <p:childTnLst>
                              <p:par>
                                <p:cTn id="121" presetID="11" presetClass="entr" presetSubtype="0" fill="hold" grpId="0" nodeType="afterEffect">
                                  <p:stCondLst>
                                    <p:cond delay="0"/>
                                  </p:stCondLst>
                                  <p:childTnLst>
                                    <p:set>
                                      <p:cBhvr>
                                        <p:cTn id="122" dur="1000">
                                          <p:stCondLst>
                                            <p:cond delay="0"/>
                                          </p:stCondLst>
                                        </p:cTn>
                                        <p:tgtEl>
                                          <p:spTgt spid="40"/>
                                        </p:tgtEl>
                                        <p:attrNameLst>
                                          <p:attrName>style.visibility</p:attrName>
                                        </p:attrNameLst>
                                      </p:cBhvr>
                                      <p:to>
                                        <p:strVal val="visible"/>
                                      </p:to>
                                    </p:set>
                                  </p:childTnLst>
                                </p:cTn>
                              </p:par>
                            </p:childTnLst>
                          </p:cTn>
                        </p:par>
                        <p:par>
                          <p:cTn id="123" fill="hold">
                            <p:stCondLst>
                              <p:cond delay="33000"/>
                            </p:stCondLst>
                            <p:childTnLst>
                              <p:par>
                                <p:cTn id="124" presetID="11" presetClass="entr" presetSubtype="0" fill="hold" grpId="0" nodeType="afterEffect">
                                  <p:stCondLst>
                                    <p:cond delay="0"/>
                                  </p:stCondLst>
                                  <p:childTnLst>
                                    <p:set>
                                      <p:cBhvr>
                                        <p:cTn id="125" dur="1000">
                                          <p:stCondLst>
                                            <p:cond delay="0"/>
                                          </p:stCondLst>
                                        </p:cTn>
                                        <p:tgtEl>
                                          <p:spTgt spid="41"/>
                                        </p:tgtEl>
                                        <p:attrNameLst>
                                          <p:attrName>style.visibility</p:attrName>
                                        </p:attrNameLst>
                                      </p:cBhvr>
                                      <p:to>
                                        <p:strVal val="visible"/>
                                      </p:to>
                                    </p:set>
                                  </p:childTnLst>
                                </p:cTn>
                              </p:par>
                            </p:childTnLst>
                          </p:cTn>
                        </p:par>
                        <p:par>
                          <p:cTn id="126" fill="hold">
                            <p:stCondLst>
                              <p:cond delay="34000"/>
                            </p:stCondLst>
                            <p:childTnLst>
                              <p:par>
                                <p:cTn id="127" presetID="11" presetClass="entr" presetSubtype="0" fill="hold" grpId="0" nodeType="afterEffect">
                                  <p:stCondLst>
                                    <p:cond delay="0"/>
                                  </p:stCondLst>
                                  <p:childTnLst>
                                    <p:set>
                                      <p:cBhvr>
                                        <p:cTn id="128" dur="1000">
                                          <p:stCondLst>
                                            <p:cond delay="0"/>
                                          </p:stCondLst>
                                        </p:cTn>
                                        <p:tgtEl>
                                          <p:spTgt spid="42"/>
                                        </p:tgtEl>
                                        <p:attrNameLst>
                                          <p:attrName>style.visibility</p:attrName>
                                        </p:attrNameLst>
                                      </p:cBhvr>
                                      <p:to>
                                        <p:strVal val="visible"/>
                                      </p:to>
                                    </p:set>
                                  </p:childTnLst>
                                </p:cTn>
                              </p:par>
                            </p:childTnLst>
                          </p:cTn>
                        </p:par>
                        <p:par>
                          <p:cTn id="129" fill="hold">
                            <p:stCondLst>
                              <p:cond delay="35000"/>
                            </p:stCondLst>
                            <p:childTnLst>
                              <p:par>
                                <p:cTn id="130" presetID="11" presetClass="entr" presetSubtype="0" fill="hold" grpId="0" nodeType="afterEffect">
                                  <p:stCondLst>
                                    <p:cond delay="0"/>
                                  </p:stCondLst>
                                  <p:childTnLst>
                                    <p:set>
                                      <p:cBhvr>
                                        <p:cTn id="131" dur="1000">
                                          <p:stCondLst>
                                            <p:cond delay="0"/>
                                          </p:stCondLst>
                                        </p:cTn>
                                        <p:tgtEl>
                                          <p:spTgt spid="43"/>
                                        </p:tgtEl>
                                        <p:attrNameLst>
                                          <p:attrName>style.visibility</p:attrName>
                                        </p:attrNameLst>
                                      </p:cBhvr>
                                      <p:to>
                                        <p:strVal val="visible"/>
                                      </p:to>
                                    </p:set>
                                  </p:childTnLst>
                                </p:cTn>
                              </p:par>
                            </p:childTnLst>
                          </p:cTn>
                        </p:par>
                        <p:par>
                          <p:cTn id="132" fill="hold">
                            <p:stCondLst>
                              <p:cond delay="36000"/>
                            </p:stCondLst>
                            <p:childTnLst>
                              <p:par>
                                <p:cTn id="133" presetID="11" presetClass="entr" presetSubtype="0" fill="hold" grpId="0" nodeType="afterEffect">
                                  <p:stCondLst>
                                    <p:cond delay="0"/>
                                  </p:stCondLst>
                                  <p:childTnLst>
                                    <p:set>
                                      <p:cBhvr>
                                        <p:cTn id="134" dur="1000">
                                          <p:stCondLst>
                                            <p:cond delay="0"/>
                                          </p:stCondLst>
                                        </p:cTn>
                                        <p:tgtEl>
                                          <p:spTgt spid="44"/>
                                        </p:tgtEl>
                                        <p:attrNameLst>
                                          <p:attrName>style.visibility</p:attrName>
                                        </p:attrNameLst>
                                      </p:cBhvr>
                                      <p:to>
                                        <p:strVal val="visible"/>
                                      </p:to>
                                    </p:set>
                                  </p:childTnLst>
                                </p:cTn>
                              </p:par>
                            </p:childTnLst>
                          </p:cTn>
                        </p:par>
                        <p:par>
                          <p:cTn id="135" fill="hold">
                            <p:stCondLst>
                              <p:cond delay="37000"/>
                            </p:stCondLst>
                            <p:childTnLst>
                              <p:par>
                                <p:cTn id="136" presetID="11" presetClass="entr" presetSubtype="0" fill="hold" grpId="0" nodeType="afterEffect">
                                  <p:stCondLst>
                                    <p:cond delay="0"/>
                                  </p:stCondLst>
                                  <p:childTnLst>
                                    <p:set>
                                      <p:cBhvr>
                                        <p:cTn id="137" dur="1000">
                                          <p:stCondLst>
                                            <p:cond delay="0"/>
                                          </p:stCondLst>
                                        </p:cTn>
                                        <p:tgtEl>
                                          <p:spTgt spid="45"/>
                                        </p:tgtEl>
                                        <p:attrNameLst>
                                          <p:attrName>style.visibility</p:attrName>
                                        </p:attrNameLst>
                                      </p:cBhvr>
                                      <p:to>
                                        <p:strVal val="visible"/>
                                      </p:to>
                                    </p:set>
                                  </p:childTnLst>
                                </p:cTn>
                              </p:par>
                            </p:childTnLst>
                          </p:cTn>
                        </p:par>
                        <p:par>
                          <p:cTn id="138" fill="hold">
                            <p:stCondLst>
                              <p:cond delay="38000"/>
                            </p:stCondLst>
                            <p:childTnLst>
                              <p:par>
                                <p:cTn id="139" presetID="11" presetClass="entr" presetSubtype="0" fill="hold" grpId="0" nodeType="afterEffect">
                                  <p:stCondLst>
                                    <p:cond delay="0"/>
                                  </p:stCondLst>
                                  <p:childTnLst>
                                    <p:set>
                                      <p:cBhvr>
                                        <p:cTn id="140" dur="1000">
                                          <p:stCondLst>
                                            <p:cond delay="0"/>
                                          </p:stCondLst>
                                        </p:cTn>
                                        <p:tgtEl>
                                          <p:spTgt spid="46"/>
                                        </p:tgtEl>
                                        <p:attrNameLst>
                                          <p:attrName>style.visibility</p:attrName>
                                        </p:attrNameLst>
                                      </p:cBhvr>
                                      <p:to>
                                        <p:strVal val="visible"/>
                                      </p:to>
                                    </p:set>
                                  </p:childTnLst>
                                </p:cTn>
                              </p:par>
                            </p:childTnLst>
                          </p:cTn>
                        </p:par>
                        <p:par>
                          <p:cTn id="141" fill="hold">
                            <p:stCondLst>
                              <p:cond delay="39000"/>
                            </p:stCondLst>
                            <p:childTnLst>
                              <p:par>
                                <p:cTn id="142" presetID="11" presetClass="entr" presetSubtype="0" fill="hold" grpId="0" nodeType="afterEffect">
                                  <p:stCondLst>
                                    <p:cond delay="0"/>
                                  </p:stCondLst>
                                  <p:childTnLst>
                                    <p:set>
                                      <p:cBhvr>
                                        <p:cTn id="143" dur="1000">
                                          <p:stCondLst>
                                            <p:cond delay="0"/>
                                          </p:stCondLst>
                                        </p:cTn>
                                        <p:tgtEl>
                                          <p:spTgt spid="47"/>
                                        </p:tgtEl>
                                        <p:attrNameLst>
                                          <p:attrName>style.visibility</p:attrName>
                                        </p:attrNameLst>
                                      </p:cBhvr>
                                      <p:to>
                                        <p:strVal val="visible"/>
                                      </p:to>
                                    </p:set>
                                  </p:childTnLst>
                                </p:cTn>
                              </p:par>
                            </p:childTnLst>
                          </p:cTn>
                        </p:par>
                        <p:par>
                          <p:cTn id="144" fill="hold">
                            <p:stCondLst>
                              <p:cond delay="40000"/>
                            </p:stCondLst>
                            <p:childTnLst>
                              <p:par>
                                <p:cTn id="145" presetID="11" presetClass="entr" presetSubtype="0" fill="hold" grpId="0" nodeType="afterEffect">
                                  <p:stCondLst>
                                    <p:cond delay="0"/>
                                  </p:stCondLst>
                                  <p:childTnLst>
                                    <p:set>
                                      <p:cBhvr>
                                        <p:cTn id="146" dur="1000">
                                          <p:stCondLst>
                                            <p:cond delay="0"/>
                                          </p:stCondLst>
                                        </p:cTn>
                                        <p:tgtEl>
                                          <p:spTgt spid="48"/>
                                        </p:tgtEl>
                                        <p:attrNameLst>
                                          <p:attrName>style.visibility</p:attrName>
                                        </p:attrNameLst>
                                      </p:cBhvr>
                                      <p:to>
                                        <p:strVal val="visible"/>
                                      </p:to>
                                    </p:set>
                                  </p:childTnLst>
                                </p:cTn>
                              </p:par>
                            </p:childTnLst>
                          </p:cTn>
                        </p:par>
                        <p:par>
                          <p:cTn id="147" fill="hold">
                            <p:stCondLst>
                              <p:cond delay="41000"/>
                            </p:stCondLst>
                            <p:childTnLst>
                              <p:par>
                                <p:cTn id="148" presetID="11" presetClass="entr" presetSubtype="0" fill="hold" grpId="0" nodeType="afterEffect">
                                  <p:stCondLst>
                                    <p:cond delay="0"/>
                                  </p:stCondLst>
                                  <p:childTnLst>
                                    <p:set>
                                      <p:cBhvr>
                                        <p:cTn id="149" dur="1000">
                                          <p:stCondLst>
                                            <p:cond delay="0"/>
                                          </p:stCondLst>
                                        </p:cTn>
                                        <p:tgtEl>
                                          <p:spTgt spid="49"/>
                                        </p:tgtEl>
                                        <p:attrNameLst>
                                          <p:attrName>style.visibility</p:attrName>
                                        </p:attrNameLst>
                                      </p:cBhvr>
                                      <p:to>
                                        <p:strVal val="visible"/>
                                      </p:to>
                                    </p:set>
                                  </p:childTnLst>
                                </p:cTn>
                              </p:par>
                            </p:childTnLst>
                          </p:cTn>
                        </p:par>
                        <p:par>
                          <p:cTn id="150" fill="hold">
                            <p:stCondLst>
                              <p:cond delay="42000"/>
                            </p:stCondLst>
                            <p:childTnLst>
                              <p:par>
                                <p:cTn id="151" presetID="11" presetClass="entr" presetSubtype="0" fill="hold" grpId="0" nodeType="afterEffect">
                                  <p:stCondLst>
                                    <p:cond delay="0"/>
                                  </p:stCondLst>
                                  <p:childTnLst>
                                    <p:set>
                                      <p:cBhvr>
                                        <p:cTn id="152" dur="1000">
                                          <p:stCondLst>
                                            <p:cond delay="0"/>
                                          </p:stCondLst>
                                        </p:cTn>
                                        <p:tgtEl>
                                          <p:spTgt spid="50"/>
                                        </p:tgtEl>
                                        <p:attrNameLst>
                                          <p:attrName>style.visibility</p:attrName>
                                        </p:attrNameLst>
                                      </p:cBhvr>
                                      <p:to>
                                        <p:strVal val="visible"/>
                                      </p:to>
                                    </p:set>
                                  </p:childTnLst>
                                </p:cTn>
                              </p:par>
                            </p:childTnLst>
                          </p:cTn>
                        </p:par>
                        <p:par>
                          <p:cTn id="153" fill="hold">
                            <p:stCondLst>
                              <p:cond delay="43000"/>
                            </p:stCondLst>
                            <p:childTnLst>
                              <p:par>
                                <p:cTn id="154" presetID="11" presetClass="entr" presetSubtype="0" fill="hold" grpId="0" nodeType="afterEffect">
                                  <p:stCondLst>
                                    <p:cond delay="0"/>
                                  </p:stCondLst>
                                  <p:childTnLst>
                                    <p:set>
                                      <p:cBhvr>
                                        <p:cTn id="155" dur="1000">
                                          <p:stCondLst>
                                            <p:cond delay="0"/>
                                          </p:stCondLst>
                                        </p:cTn>
                                        <p:tgtEl>
                                          <p:spTgt spid="51"/>
                                        </p:tgtEl>
                                        <p:attrNameLst>
                                          <p:attrName>style.visibility</p:attrName>
                                        </p:attrNameLst>
                                      </p:cBhvr>
                                      <p:to>
                                        <p:strVal val="visible"/>
                                      </p:to>
                                    </p:set>
                                  </p:childTnLst>
                                </p:cTn>
                              </p:par>
                            </p:childTnLst>
                          </p:cTn>
                        </p:par>
                        <p:par>
                          <p:cTn id="156" fill="hold">
                            <p:stCondLst>
                              <p:cond delay="44000"/>
                            </p:stCondLst>
                            <p:childTnLst>
                              <p:par>
                                <p:cTn id="157" presetID="11" presetClass="entr" presetSubtype="0" fill="hold" grpId="0" nodeType="afterEffect">
                                  <p:stCondLst>
                                    <p:cond delay="0"/>
                                  </p:stCondLst>
                                  <p:childTnLst>
                                    <p:set>
                                      <p:cBhvr>
                                        <p:cTn id="158" dur="1000">
                                          <p:stCondLst>
                                            <p:cond delay="0"/>
                                          </p:stCondLst>
                                        </p:cTn>
                                        <p:tgtEl>
                                          <p:spTgt spid="52"/>
                                        </p:tgtEl>
                                        <p:attrNameLst>
                                          <p:attrName>style.visibility</p:attrName>
                                        </p:attrNameLst>
                                      </p:cBhvr>
                                      <p:to>
                                        <p:strVal val="visible"/>
                                      </p:to>
                                    </p:set>
                                  </p:childTnLst>
                                </p:cTn>
                              </p:par>
                            </p:childTnLst>
                          </p:cTn>
                        </p:par>
                        <p:par>
                          <p:cTn id="159" fill="hold">
                            <p:stCondLst>
                              <p:cond delay="45000"/>
                            </p:stCondLst>
                            <p:childTnLst>
                              <p:par>
                                <p:cTn id="160" presetID="11" presetClass="entr" presetSubtype="0" fill="hold" grpId="0" nodeType="afterEffect">
                                  <p:stCondLst>
                                    <p:cond delay="0"/>
                                  </p:stCondLst>
                                  <p:childTnLst>
                                    <p:set>
                                      <p:cBhvr>
                                        <p:cTn id="161" dur="1000">
                                          <p:stCondLst>
                                            <p:cond delay="0"/>
                                          </p:stCondLst>
                                        </p:cTn>
                                        <p:tgtEl>
                                          <p:spTgt spid="53"/>
                                        </p:tgtEl>
                                        <p:attrNameLst>
                                          <p:attrName>style.visibility</p:attrName>
                                        </p:attrNameLst>
                                      </p:cBhvr>
                                      <p:to>
                                        <p:strVal val="visible"/>
                                      </p:to>
                                    </p:set>
                                  </p:childTnLst>
                                </p:cTn>
                              </p:par>
                            </p:childTnLst>
                          </p:cTn>
                        </p:par>
                        <p:par>
                          <p:cTn id="162" fill="hold">
                            <p:stCondLst>
                              <p:cond delay="46000"/>
                            </p:stCondLst>
                            <p:childTnLst>
                              <p:par>
                                <p:cTn id="163" presetID="11" presetClass="entr" presetSubtype="0" fill="hold" grpId="0" nodeType="afterEffect">
                                  <p:stCondLst>
                                    <p:cond delay="0"/>
                                  </p:stCondLst>
                                  <p:childTnLst>
                                    <p:set>
                                      <p:cBhvr>
                                        <p:cTn id="164" dur="1000">
                                          <p:stCondLst>
                                            <p:cond delay="0"/>
                                          </p:stCondLst>
                                        </p:cTn>
                                        <p:tgtEl>
                                          <p:spTgt spid="54"/>
                                        </p:tgtEl>
                                        <p:attrNameLst>
                                          <p:attrName>style.visibility</p:attrName>
                                        </p:attrNameLst>
                                      </p:cBhvr>
                                      <p:to>
                                        <p:strVal val="visible"/>
                                      </p:to>
                                    </p:set>
                                  </p:childTnLst>
                                </p:cTn>
                              </p:par>
                            </p:childTnLst>
                          </p:cTn>
                        </p:par>
                        <p:par>
                          <p:cTn id="165" fill="hold">
                            <p:stCondLst>
                              <p:cond delay="47000"/>
                            </p:stCondLst>
                            <p:childTnLst>
                              <p:par>
                                <p:cTn id="166" presetID="11" presetClass="entr" presetSubtype="0" fill="hold" grpId="0" nodeType="afterEffect">
                                  <p:stCondLst>
                                    <p:cond delay="0"/>
                                  </p:stCondLst>
                                  <p:childTnLst>
                                    <p:set>
                                      <p:cBhvr>
                                        <p:cTn id="167" dur="1000">
                                          <p:stCondLst>
                                            <p:cond delay="0"/>
                                          </p:stCondLst>
                                        </p:cTn>
                                        <p:tgtEl>
                                          <p:spTgt spid="55"/>
                                        </p:tgtEl>
                                        <p:attrNameLst>
                                          <p:attrName>style.visibility</p:attrName>
                                        </p:attrNameLst>
                                      </p:cBhvr>
                                      <p:to>
                                        <p:strVal val="visible"/>
                                      </p:to>
                                    </p:set>
                                  </p:childTnLst>
                                </p:cTn>
                              </p:par>
                            </p:childTnLst>
                          </p:cTn>
                        </p:par>
                        <p:par>
                          <p:cTn id="168" fill="hold">
                            <p:stCondLst>
                              <p:cond delay="48000"/>
                            </p:stCondLst>
                            <p:childTnLst>
                              <p:par>
                                <p:cTn id="169" presetID="11" presetClass="entr" presetSubtype="0" fill="hold" grpId="0" nodeType="afterEffect">
                                  <p:stCondLst>
                                    <p:cond delay="0"/>
                                  </p:stCondLst>
                                  <p:childTnLst>
                                    <p:set>
                                      <p:cBhvr>
                                        <p:cTn id="170" dur="1000">
                                          <p:stCondLst>
                                            <p:cond delay="0"/>
                                          </p:stCondLst>
                                        </p:cTn>
                                        <p:tgtEl>
                                          <p:spTgt spid="56"/>
                                        </p:tgtEl>
                                        <p:attrNameLst>
                                          <p:attrName>style.visibility</p:attrName>
                                        </p:attrNameLst>
                                      </p:cBhvr>
                                      <p:to>
                                        <p:strVal val="visible"/>
                                      </p:to>
                                    </p:set>
                                  </p:childTnLst>
                                </p:cTn>
                              </p:par>
                            </p:childTnLst>
                          </p:cTn>
                        </p:par>
                        <p:par>
                          <p:cTn id="171" fill="hold">
                            <p:stCondLst>
                              <p:cond delay="49000"/>
                            </p:stCondLst>
                            <p:childTnLst>
                              <p:par>
                                <p:cTn id="172" presetID="11" presetClass="entr" presetSubtype="0" fill="hold" grpId="0" nodeType="afterEffect">
                                  <p:stCondLst>
                                    <p:cond delay="0"/>
                                  </p:stCondLst>
                                  <p:childTnLst>
                                    <p:set>
                                      <p:cBhvr>
                                        <p:cTn id="173" dur="1000">
                                          <p:stCondLst>
                                            <p:cond delay="0"/>
                                          </p:stCondLst>
                                        </p:cTn>
                                        <p:tgtEl>
                                          <p:spTgt spid="57"/>
                                        </p:tgtEl>
                                        <p:attrNameLst>
                                          <p:attrName>style.visibility</p:attrName>
                                        </p:attrNameLst>
                                      </p:cBhvr>
                                      <p:to>
                                        <p:strVal val="visible"/>
                                      </p:to>
                                    </p:set>
                                  </p:childTnLst>
                                </p:cTn>
                              </p:par>
                            </p:childTnLst>
                          </p:cTn>
                        </p:par>
                        <p:par>
                          <p:cTn id="174" fill="hold">
                            <p:stCondLst>
                              <p:cond delay="50000"/>
                            </p:stCondLst>
                            <p:childTnLst>
                              <p:par>
                                <p:cTn id="175" presetID="11" presetClass="entr" presetSubtype="0" fill="hold" grpId="0" nodeType="afterEffect">
                                  <p:stCondLst>
                                    <p:cond delay="0"/>
                                  </p:stCondLst>
                                  <p:childTnLst>
                                    <p:set>
                                      <p:cBhvr>
                                        <p:cTn id="176" dur="1000">
                                          <p:stCondLst>
                                            <p:cond delay="0"/>
                                          </p:stCondLst>
                                        </p:cTn>
                                        <p:tgtEl>
                                          <p:spTgt spid="58"/>
                                        </p:tgtEl>
                                        <p:attrNameLst>
                                          <p:attrName>style.visibility</p:attrName>
                                        </p:attrNameLst>
                                      </p:cBhvr>
                                      <p:to>
                                        <p:strVal val="visible"/>
                                      </p:to>
                                    </p:set>
                                  </p:childTnLst>
                                </p:cTn>
                              </p:par>
                            </p:childTnLst>
                          </p:cTn>
                        </p:par>
                        <p:par>
                          <p:cTn id="177" fill="hold">
                            <p:stCondLst>
                              <p:cond delay="51000"/>
                            </p:stCondLst>
                            <p:childTnLst>
                              <p:par>
                                <p:cTn id="178" presetID="11" presetClass="entr" presetSubtype="0" fill="hold" grpId="0" nodeType="afterEffect">
                                  <p:stCondLst>
                                    <p:cond delay="0"/>
                                  </p:stCondLst>
                                  <p:childTnLst>
                                    <p:set>
                                      <p:cBhvr>
                                        <p:cTn id="179" dur="1000">
                                          <p:stCondLst>
                                            <p:cond delay="0"/>
                                          </p:stCondLst>
                                        </p:cTn>
                                        <p:tgtEl>
                                          <p:spTgt spid="59"/>
                                        </p:tgtEl>
                                        <p:attrNameLst>
                                          <p:attrName>style.visibility</p:attrName>
                                        </p:attrNameLst>
                                      </p:cBhvr>
                                      <p:to>
                                        <p:strVal val="visible"/>
                                      </p:to>
                                    </p:set>
                                  </p:childTnLst>
                                </p:cTn>
                              </p:par>
                            </p:childTnLst>
                          </p:cTn>
                        </p:par>
                        <p:par>
                          <p:cTn id="180" fill="hold">
                            <p:stCondLst>
                              <p:cond delay="52000"/>
                            </p:stCondLst>
                            <p:childTnLst>
                              <p:par>
                                <p:cTn id="181" presetID="11" presetClass="entr" presetSubtype="0" fill="hold" grpId="0" nodeType="afterEffect">
                                  <p:stCondLst>
                                    <p:cond delay="0"/>
                                  </p:stCondLst>
                                  <p:childTnLst>
                                    <p:set>
                                      <p:cBhvr>
                                        <p:cTn id="182" dur="1000">
                                          <p:stCondLst>
                                            <p:cond delay="0"/>
                                          </p:stCondLst>
                                        </p:cTn>
                                        <p:tgtEl>
                                          <p:spTgt spid="60"/>
                                        </p:tgtEl>
                                        <p:attrNameLst>
                                          <p:attrName>style.visibility</p:attrName>
                                        </p:attrNameLst>
                                      </p:cBhvr>
                                      <p:to>
                                        <p:strVal val="visible"/>
                                      </p:to>
                                    </p:set>
                                  </p:childTnLst>
                                </p:cTn>
                              </p:par>
                            </p:childTnLst>
                          </p:cTn>
                        </p:par>
                        <p:par>
                          <p:cTn id="183" fill="hold">
                            <p:stCondLst>
                              <p:cond delay="53000"/>
                            </p:stCondLst>
                            <p:childTnLst>
                              <p:par>
                                <p:cTn id="184" presetID="11" presetClass="entr" presetSubtype="0" fill="hold" grpId="0" nodeType="afterEffect">
                                  <p:stCondLst>
                                    <p:cond delay="0"/>
                                  </p:stCondLst>
                                  <p:childTnLst>
                                    <p:set>
                                      <p:cBhvr>
                                        <p:cTn id="185" dur="1000">
                                          <p:stCondLst>
                                            <p:cond delay="0"/>
                                          </p:stCondLst>
                                        </p:cTn>
                                        <p:tgtEl>
                                          <p:spTgt spid="61"/>
                                        </p:tgtEl>
                                        <p:attrNameLst>
                                          <p:attrName>style.visibility</p:attrName>
                                        </p:attrNameLst>
                                      </p:cBhvr>
                                      <p:to>
                                        <p:strVal val="visible"/>
                                      </p:to>
                                    </p:set>
                                  </p:childTnLst>
                                </p:cTn>
                              </p:par>
                            </p:childTnLst>
                          </p:cTn>
                        </p:par>
                        <p:par>
                          <p:cTn id="186" fill="hold">
                            <p:stCondLst>
                              <p:cond delay="54000"/>
                            </p:stCondLst>
                            <p:childTnLst>
                              <p:par>
                                <p:cTn id="187" presetID="11" presetClass="entr" presetSubtype="0" fill="hold" grpId="0" nodeType="afterEffect">
                                  <p:stCondLst>
                                    <p:cond delay="0"/>
                                  </p:stCondLst>
                                  <p:childTnLst>
                                    <p:set>
                                      <p:cBhvr>
                                        <p:cTn id="188" dur="1000">
                                          <p:stCondLst>
                                            <p:cond delay="0"/>
                                          </p:stCondLst>
                                        </p:cTn>
                                        <p:tgtEl>
                                          <p:spTgt spid="62"/>
                                        </p:tgtEl>
                                        <p:attrNameLst>
                                          <p:attrName>style.visibility</p:attrName>
                                        </p:attrNameLst>
                                      </p:cBhvr>
                                      <p:to>
                                        <p:strVal val="visible"/>
                                      </p:to>
                                    </p:set>
                                  </p:childTnLst>
                                </p:cTn>
                              </p:par>
                            </p:childTnLst>
                          </p:cTn>
                        </p:par>
                        <p:par>
                          <p:cTn id="189" fill="hold">
                            <p:stCondLst>
                              <p:cond delay="55000"/>
                            </p:stCondLst>
                            <p:childTnLst>
                              <p:par>
                                <p:cTn id="190" presetID="11" presetClass="entr" presetSubtype="0" fill="hold" grpId="0" nodeType="afterEffect">
                                  <p:stCondLst>
                                    <p:cond delay="0"/>
                                  </p:stCondLst>
                                  <p:childTnLst>
                                    <p:set>
                                      <p:cBhvr>
                                        <p:cTn id="191" dur="1000">
                                          <p:stCondLst>
                                            <p:cond delay="0"/>
                                          </p:stCondLst>
                                        </p:cTn>
                                        <p:tgtEl>
                                          <p:spTgt spid="63"/>
                                        </p:tgtEl>
                                        <p:attrNameLst>
                                          <p:attrName>style.visibility</p:attrName>
                                        </p:attrNameLst>
                                      </p:cBhvr>
                                      <p:to>
                                        <p:strVal val="visible"/>
                                      </p:to>
                                    </p:set>
                                  </p:childTnLst>
                                </p:cTn>
                              </p:par>
                            </p:childTnLst>
                          </p:cTn>
                        </p:par>
                        <p:par>
                          <p:cTn id="192" fill="hold">
                            <p:stCondLst>
                              <p:cond delay="56000"/>
                            </p:stCondLst>
                            <p:childTnLst>
                              <p:par>
                                <p:cTn id="193" presetID="11" presetClass="entr" presetSubtype="0" fill="hold" grpId="0" nodeType="afterEffect">
                                  <p:stCondLst>
                                    <p:cond delay="0"/>
                                  </p:stCondLst>
                                  <p:childTnLst>
                                    <p:set>
                                      <p:cBhvr>
                                        <p:cTn id="194" dur="1000">
                                          <p:stCondLst>
                                            <p:cond delay="0"/>
                                          </p:stCondLst>
                                        </p:cTn>
                                        <p:tgtEl>
                                          <p:spTgt spid="64"/>
                                        </p:tgtEl>
                                        <p:attrNameLst>
                                          <p:attrName>style.visibility</p:attrName>
                                        </p:attrNameLst>
                                      </p:cBhvr>
                                      <p:to>
                                        <p:strVal val="visible"/>
                                      </p:to>
                                    </p:set>
                                  </p:childTnLst>
                                </p:cTn>
                              </p:par>
                            </p:childTnLst>
                          </p:cTn>
                        </p:par>
                        <p:par>
                          <p:cTn id="195" fill="hold">
                            <p:stCondLst>
                              <p:cond delay="57000"/>
                            </p:stCondLst>
                            <p:childTnLst>
                              <p:par>
                                <p:cTn id="196" presetID="11" presetClass="entr" presetSubtype="0" fill="hold" grpId="0" nodeType="afterEffect">
                                  <p:stCondLst>
                                    <p:cond delay="0"/>
                                  </p:stCondLst>
                                  <p:childTnLst>
                                    <p:set>
                                      <p:cBhvr>
                                        <p:cTn id="197" dur="1000">
                                          <p:stCondLst>
                                            <p:cond delay="0"/>
                                          </p:stCondLst>
                                        </p:cTn>
                                        <p:tgtEl>
                                          <p:spTgt spid="65"/>
                                        </p:tgtEl>
                                        <p:attrNameLst>
                                          <p:attrName>style.visibility</p:attrName>
                                        </p:attrNameLst>
                                      </p:cBhvr>
                                      <p:to>
                                        <p:strVal val="visible"/>
                                      </p:to>
                                    </p:set>
                                  </p:childTnLst>
                                </p:cTn>
                              </p:par>
                            </p:childTnLst>
                          </p:cTn>
                        </p:par>
                        <p:par>
                          <p:cTn id="198" fill="hold">
                            <p:stCondLst>
                              <p:cond delay="58000"/>
                            </p:stCondLst>
                            <p:childTnLst>
                              <p:par>
                                <p:cTn id="199" presetID="11" presetClass="entr" presetSubtype="0" fill="hold" grpId="0" nodeType="afterEffect">
                                  <p:stCondLst>
                                    <p:cond delay="0"/>
                                  </p:stCondLst>
                                  <p:childTnLst>
                                    <p:set>
                                      <p:cBhvr>
                                        <p:cTn id="200" dur="1000">
                                          <p:stCondLst>
                                            <p:cond delay="0"/>
                                          </p:stCondLst>
                                        </p:cTn>
                                        <p:tgtEl>
                                          <p:spTgt spid="66"/>
                                        </p:tgtEl>
                                        <p:attrNameLst>
                                          <p:attrName>style.visibility</p:attrName>
                                        </p:attrNameLst>
                                      </p:cBhvr>
                                      <p:to>
                                        <p:strVal val="visible"/>
                                      </p:to>
                                    </p:set>
                                  </p:childTnLst>
                                </p:cTn>
                              </p:par>
                            </p:childTnLst>
                          </p:cTn>
                        </p:par>
                        <p:par>
                          <p:cTn id="201" fill="hold">
                            <p:stCondLst>
                              <p:cond delay="59000"/>
                            </p:stCondLst>
                            <p:childTnLst>
                              <p:par>
                                <p:cTn id="202" presetID="11" presetClass="entr" presetSubtype="0" fill="hold" grpId="0" nodeType="afterEffect">
                                  <p:stCondLst>
                                    <p:cond delay="0"/>
                                  </p:stCondLst>
                                  <p:childTnLst>
                                    <p:set>
                                      <p:cBhvr>
                                        <p:cTn id="203" dur="1000">
                                          <p:stCondLst>
                                            <p:cond delay="0"/>
                                          </p:stCondLst>
                                        </p:cTn>
                                        <p:tgtEl>
                                          <p:spTgt spid="67"/>
                                        </p:tgtEl>
                                        <p:attrNameLst>
                                          <p:attrName>style.visibility</p:attrName>
                                        </p:attrNameLst>
                                      </p:cBhvr>
                                      <p:to>
                                        <p:strVal val="visible"/>
                                      </p:to>
                                    </p:set>
                                  </p:childTnLst>
                                </p:cTn>
                              </p:par>
                            </p:childTnLst>
                          </p:cTn>
                        </p:par>
                        <p:par>
                          <p:cTn id="204" fill="hold">
                            <p:stCondLst>
                              <p:cond delay="60000"/>
                            </p:stCondLst>
                            <p:childTnLst>
                              <p:par>
                                <p:cTn id="205" presetID="11" presetClass="entr" presetSubtype="0" fill="hold" grpId="0" nodeType="afterEffect">
                                  <p:stCondLst>
                                    <p:cond delay="0"/>
                                  </p:stCondLst>
                                  <p:childTnLst>
                                    <p:set>
                                      <p:cBhvr>
                                        <p:cTn id="206" dur="1000">
                                          <p:stCondLst>
                                            <p:cond delay="0"/>
                                          </p:stCondLst>
                                        </p:cTn>
                                        <p:tgtEl>
                                          <p:spTgt spid="68"/>
                                        </p:tgtEl>
                                        <p:attrNameLst>
                                          <p:attrName>style.visibility</p:attrName>
                                        </p:attrNameLst>
                                      </p:cBhvr>
                                      <p:to>
                                        <p:strVal val="visible"/>
                                      </p:to>
                                    </p:set>
                                  </p:childTnLst>
                                </p:cTn>
                              </p:par>
                            </p:childTnLst>
                          </p:cTn>
                        </p:par>
                        <p:par>
                          <p:cTn id="207" fill="hold">
                            <p:stCondLst>
                              <p:cond delay="61000"/>
                            </p:stCondLst>
                            <p:childTnLst>
                              <p:par>
                                <p:cTn id="208" presetID="11" presetClass="entr" presetSubtype="0" fill="hold" grpId="0" nodeType="afterEffect">
                                  <p:stCondLst>
                                    <p:cond delay="0"/>
                                  </p:stCondLst>
                                  <p:childTnLst>
                                    <p:set>
                                      <p:cBhvr>
                                        <p:cTn id="209" dur="1000">
                                          <p:stCondLst>
                                            <p:cond delay="0"/>
                                          </p:stCondLst>
                                        </p:cTn>
                                        <p:tgtEl>
                                          <p:spTgt spid="69"/>
                                        </p:tgtEl>
                                        <p:attrNameLst>
                                          <p:attrName>style.visibility</p:attrName>
                                        </p:attrNameLst>
                                      </p:cBhvr>
                                      <p:to>
                                        <p:strVal val="visible"/>
                                      </p:to>
                                    </p:set>
                                  </p:childTnLst>
                                </p:cTn>
                              </p:par>
                            </p:childTnLst>
                          </p:cTn>
                        </p:par>
                        <p:par>
                          <p:cTn id="210" fill="hold">
                            <p:stCondLst>
                              <p:cond delay="62000"/>
                            </p:stCondLst>
                            <p:childTnLst>
                              <p:par>
                                <p:cTn id="211" presetID="11" presetClass="entr" presetSubtype="0" fill="hold" grpId="0" nodeType="afterEffect">
                                  <p:stCondLst>
                                    <p:cond delay="0"/>
                                  </p:stCondLst>
                                  <p:childTnLst>
                                    <p:set>
                                      <p:cBhvr>
                                        <p:cTn id="212" dur="1000">
                                          <p:stCondLst>
                                            <p:cond delay="0"/>
                                          </p:stCondLst>
                                        </p:cTn>
                                        <p:tgtEl>
                                          <p:spTgt spid="70"/>
                                        </p:tgtEl>
                                        <p:attrNameLst>
                                          <p:attrName>style.visibility</p:attrName>
                                        </p:attrNameLst>
                                      </p:cBhvr>
                                      <p:to>
                                        <p:strVal val="visible"/>
                                      </p:to>
                                    </p:set>
                                  </p:childTnLst>
                                </p:cTn>
                              </p:par>
                            </p:childTnLst>
                          </p:cTn>
                        </p:par>
                        <p:par>
                          <p:cTn id="213" fill="hold">
                            <p:stCondLst>
                              <p:cond delay="63000"/>
                            </p:stCondLst>
                            <p:childTnLst>
                              <p:par>
                                <p:cTn id="214" presetID="11" presetClass="entr" presetSubtype="0" fill="hold" grpId="0" nodeType="afterEffect">
                                  <p:stCondLst>
                                    <p:cond delay="0"/>
                                  </p:stCondLst>
                                  <p:childTnLst>
                                    <p:set>
                                      <p:cBhvr>
                                        <p:cTn id="215" dur="1000">
                                          <p:stCondLst>
                                            <p:cond delay="0"/>
                                          </p:stCondLst>
                                        </p:cTn>
                                        <p:tgtEl>
                                          <p:spTgt spid="71"/>
                                        </p:tgtEl>
                                        <p:attrNameLst>
                                          <p:attrName>style.visibility</p:attrName>
                                        </p:attrNameLst>
                                      </p:cBhvr>
                                      <p:to>
                                        <p:strVal val="visible"/>
                                      </p:to>
                                    </p:set>
                                  </p:childTnLst>
                                </p:cTn>
                              </p:par>
                            </p:childTnLst>
                          </p:cTn>
                        </p:par>
                        <p:par>
                          <p:cTn id="216" fill="hold">
                            <p:stCondLst>
                              <p:cond delay="64000"/>
                            </p:stCondLst>
                            <p:childTnLst>
                              <p:par>
                                <p:cTn id="217" presetID="11" presetClass="entr" presetSubtype="0" fill="hold" grpId="0" nodeType="afterEffect">
                                  <p:stCondLst>
                                    <p:cond delay="0"/>
                                  </p:stCondLst>
                                  <p:childTnLst>
                                    <p:set>
                                      <p:cBhvr>
                                        <p:cTn id="218" dur="1000">
                                          <p:stCondLst>
                                            <p:cond delay="0"/>
                                          </p:stCondLst>
                                        </p:cTn>
                                        <p:tgtEl>
                                          <p:spTgt spid="72"/>
                                        </p:tgtEl>
                                        <p:attrNameLst>
                                          <p:attrName>style.visibility</p:attrName>
                                        </p:attrNameLst>
                                      </p:cBhvr>
                                      <p:to>
                                        <p:strVal val="visible"/>
                                      </p:to>
                                    </p:set>
                                  </p:childTnLst>
                                </p:cTn>
                              </p:par>
                            </p:childTnLst>
                          </p:cTn>
                        </p:par>
                        <p:par>
                          <p:cTn id="219" fill="hold">
                            <p:stCondLst>
                              <p:cond delay="65000"/>
                            </p:stCondLst>
                            <p:childTnLst>
                              <p:par>
                                <p:cTn id="220" presetID="11" presetClass="entr" presetSubtype="0" fill="hold" grpId="0" nodeType="afterEffect">
                                  <p:stCondLst>
                                    <p:cond delay="0"/>
                                  </p:stCondLst>
                                  <p:childTnLst>
                                    <p:set>
                                      <p:cBhvr>
                                        <p:cTn id="221" dur="1000">
                                          <p:stCondLst>
                                            <p:cond delay="0"/>
                                          </p:stCondLst>
                                        </p:cTn>
                                        <p:tgtEl>
                                          <p:spTgt spid="73"/>
                                        </p:tgtEl>
                                        <p:attrNameLst>
                                          <p:attrName>style.visibility</p:attrName>
                                        </p:attrNameLst>
                                      </p:cBhvr>
                                      <p:to>
                                        <p:strVal val="visible"/>
                                      </p:to>
                                    </p:set>
                                  </p:childTnLst>
                                </p:cTn>
                              </p:par>
                            </p:childTnLst>
                          </p:cTn>
                        </p:par>
                        <p:par>
                          <p:cTn id="222" fill="hold">
                            <p:stCondLst>
                              <p:cond delay="66000"/>
                            </p:stCondLst>
                            <p:childTnLst>
                              <p:par>
                                <p:cTn id="223" presetID="11" presetClass="entr" presetSubtype="0" fill="hold" grpId="0" nodeType="afterEffect">
                                  <p:stCondLst>
                                    <p:cond delay="0"/>
                                  </p:stCondLst>
                                  <p:childTnLst>
                                    <p:set>
                                      <p:cBhvr>
                                        <p:cTn id="224" dur="1000">
                                          <p:stCondLst>
                                            <p:cond delay="0"/>
                                          </p:stCondLst>
                                        </p:cTn>
                                        <p:tgtEl>
                                          <p:spTgt spid="74"/>
                                        </p:tgtEl>
                                        <p:attrNameLst>
                                          <p:attrName>style.visibility</p:attrName>
                                        </p:attrNameLst>
                                      </p:cBhvr>
                                      <p:to>
                                        <p:strVal val="visible"/>
                                      </p:to>
                                    </p:set>
                                  </p:childTnLst>
                                </p:cTn>
                              </p:par>
                            </p:childTnLst>
                          </p:cTn>
                        </p:par>
                        <p:par>
                          <p:cTn id="225" fill="hold">
                            <p:stCondLst>
                              <p:cond delay="67000"/>
                            </p:stCondLst>
                            <p:childTnLst>
                              <p:par>
                                <p:cTn id="226" presetID="11" presetClass="entr" presetSubtype="0" fill="hold" grpId="0" nodeType="afterEffect">
                                  <p:stCondLst>
                                    <p:cond delay="0"/>
                                  </p:stCondLst>
                                  <p:childTnLst>
                                    <p:set>
                                      <p:cBhvr>
                                        <p:cTn id="227" dur="1000">
                                          <p:stCondLst>
                                            <p:cond delay="0"/>
                                          </p:stCondLst>
                                        </p:cTn>
                                        <p:tgtEl>
                                          <p:spTgt spid="75"/>
                                        </p:tgtEl>
                                        <p:attrNameLst>
                                          <p:attrName>style.visibility</p:attrName>
                                        </p:attrNameLst>
                                      </p:cBhvr>
                                      <p:to>
                                        <p:strVal val="visible"/>
                                      </p:to>
                                    </p:set>
                                  </p:childTnLst>
                                </p:cTn>
                              </p:par>
                            </p:childTnLst>
                          </p:cTn>
                        </p:par>
                        <p:par>
                          <p:cTn id="228" fill="hold">
                            <p:stCondLst>
                              <p:cond delay="68000"/>
                            </p:stCondLst>
                            <p:childTnLst>
                              <p:par>
                                <p:cTn id="229" presetID="11" presetClass="entr" presetSubtype="0" fill="hold" grpId="0" nodeType="afterEffect">
                                  <p:stCondLst>
                                    <p:cond delay="0"/>
                                  </p:stCondLst>
                                  <p:childTnLst>
                                    <p:set>
                                      <p:cBhvr>
                                        <p:cTn id="230" dur="1000">
                                          <p:stCondLst>
                                            <p:cond delay="0"/>
                                          </p:stCondLst>
                                        </p:cTn>
                                        <p:tgtEl>
                                          <p:spTgt spid="76"/>
                                        </p:tgtEl>
                                        <p:attrNameLst>
                                          <p:attrName>style.visibility</p:attrName>
                                        </p:attrNameLst>
                                      </p:cBhvr>
                                      <p:to>
                                        <p:strVal val="visible"/>
                                      </p:to>
                                    </p:set>
                                  </p:childTnLst>
                                </p:cTn>
                              </p:par>
                            </p:childTnLst>
                          </p:cTn>
                        </p:par>
                        <p:par>
                          <p:cTn id="231" fill="hold">
                            <p:stCondLst>
                              <p:cond delay="69000"/>
                            </p:stCondLst>
                            <p:childTnLst>
                              <p:par>
                                <p:cTn id="232" presetID="11" presetClass="entr" presetSubtype="0" fill="hold" grpId="0" nodeType="afterEffect">
                                  <p:stCondLst>
                                    <p:cond delay="0"/>
                                  </p:stCondLst>
                                  <p:childTnLst>
                                    <p:set>
                                      <p:cBhvr>
                                        <p:cTn id="233" dur="1000">
                                          <p:stCondLst>
                                            <p:cond delay="0"/>
                                          </p:stCondLst>
                                        </p:cTn>
                                        <p:tgtEl>
                                          <p:spTgt spid="77"/>
                                        </p:tgtEl>
                                        <p:attrNameLst>
                                          <p:attrName>style.visibility</p:attrName>
                                        </p:attrNameLst>
                                      </p:cBhvr>
                                      <p:to>
                                        <p:strVal val="visible"/>
                                      </p:to>
                                    </p:set>
                                  </p:childTnLst>
                                </p:cTn>
                              </p:par>
                            </p:childTnLst>
                          </p:cTn>
                        </p:par>
                        <p:par>
                          <p:cTn id="234" fill="hold">
                            <p:stCondLst>
                              <p:cond delay="70000"/>
                            </p:stCondLst>
                            <p:childTnLst>
                              <p:par>
                                <p:cTn id="235" presetID="11" presetClass="entr" presetSubtype="0" fill="hold" grpId="0" nodeType="afterEffect">
                                  <p:stCondLst>
                                    <p:cond delay="0"/>
                                  </p:stCondLst>
                                  <p:childTnLst>
                                    <p:set>
                                      <p:cBhvr>
                                        <p:cTn id="236" dur="1000">
                                          <p:stCondLst>
                                            <p:cond delay="0"/>
                                          </p:stCondLst>
                                        </p:cTn>
                                        <p:tgtEl>
                                          <p:spTgt spid="78"/>
                                        </p:tgtEl>
                                        <p:attrNameLst>
                                          <p:attrName>style.visibility</p:attrName>
                                        </p:attrNameLst>
                                      </p:cBhvr>
                                      <p:to>
                                        <p:strVal val="visible"/>
                                      </p:to>
                                    </p:set>
                                  </p:childTnLst>
                                </p:cTn>
                              </p:par>
                            </p:childTnLst>
                          </p:cTn>
                        </p:par>
                        <p:par>
                          <p:cTn id="237" fill="hold">
                            <p:stCondLst>
                              <p:cond delay="71000"/>
                            </p:stCondLst>
                            <p:childTnLst>
                              <p:par>
                                <p:cTn id="238" presetID="11" presetClass="entr" presetSubtype="0" fill="hold" grpId="0" nodeType="afterEffect">
                                  <p:stCondLst>
                                    <p:cond delay="0"/>
                                  </p:stCondLst>
                                  <p:childTnLst>
                                    <p:set>
                                      <p:cBhvr>
                                        <p:cTn id="239" dur="1000">
                                          <p:stCondLst>
                                            <p:cond delay="0"/>
                                          </p:stCondLst>
                                        </p:cTn>
                                        <p:tgtEl>
                                          <p:spTgt spid="79"/>
                                        </p:tgtEl>
                                        <p:attrNameLst>
                                          <p:attrName>style.visibility</p:attrName>
                                        </p:attrNameLst>
                                      </p:cBhvr>
                                      <p:to>
                                        <p:strVal val="visible"/>
                                      </p:to>
                                    </p:set>
                                  </p:childTnLst>
                                </p:cTn>
                              </p:par>
                            </p:childTnLst>
                          </p:cTn>
                        </p:par>
                        <p:par>
                          <p:cTn id="240" fill="hold">
                            <p:stCondLst>
                              <p:cond delay="72000"/>
                            </p:stCondLst>
                            <p:childTnLst>
                              <p:par>
                                <p:cTn id="241" presetID="11" presetClass="entr" presetSubtype="0" fill="hold" grpId="0" nodeType="afterEffect">
                                  <p:stCondLst>
                                    <p:cond delay="0"/>
                                  </p:stCondLst>
                                  <p:childTnLst>
                                    <p:set>
                                      <p:cBhvr>
                                        <p:cTn id="242" dur="1000">
                                          <p:stCondLst>
                                            <p:cond delay="0"/>
                                          </p:stCondLst>
                                        </p:cTn>
                                        <p:tgtEl>
                                          <p:spTgt spid="80"/>
                                        </p:tgtEl>
                                        <p:attrNameLst>
                                          <p:attrName>style.visibility</p:attrName>
                                        </p:attrNameLst>
                                      </p:cBhvr>
                                      <p:to>
                                        <p:strVal val="visible"/>
                                      </p:to>
                                    </p:set>
                                  </p:childTnLst>
                                </p:cTn>
                              </p:par>
                            </p:childTnLst>
                          </p:cTn>
                        </p:par>
                        <p:par>
                          <p:cTn id="243" fill="hold">
                            <p:stCondLst>
                              <p:cond delay="73000"/>
                            </p:stCondLst>
                            <p:childTnLst>
                              <p:par>
                                <p:cTn id="244" presetID="11" presetClass="entr" presetSubtype="0" fill="hold" grpId="0" nodeType="afterEffect">
                                  <p:stCondLst>
                                    <p:cond delay="0"/>
                                  </p:stCondLst>
                                  <p:childTnLst>
                                    <p:set>
                                      <p:cBhvr>
                                        <p:cTn id="245" dur="1000">
                                          <p:stCondLst>
                                            <p:cond delay="0"/>
                                          </p:stCondLst>
                                        </p:cTn>
                                        <p:tgtEl>
                                          <p:spTgt spid="81"/>
                                        </p:tgtEl>
                                        <p:attrNameLst>
                                          <p:attrName>style.visibility</p:attrName>
                                        </p:attrNameLst>
                                      </p:cBhvr>
                                      <p:to>
                                        <p:strVal val="visible"/>
                                      </p:to>
                                    </p:set>
                                  </p:childTnLst>
                                </p:cTn>
                              </p:par>
                            </p:childTnLst>
                          </p:cTn>
                        </p:par>
                        <p:par>
                          <p:cTn id="246" fill="hold">
                            <p:stCondLst>
                              <p:cond delay="74000"/>
                            </p:stCondLst>
                            <p:childTnLst>
                              <p:par>
                                <p:cTn id="247" presetID="11" presetClass="entr" presetSubtype="0" fill="hold" grpId="0" nodeType="afterEffect">
                                  <p:stCondLst>
                                    <p:cond delay="0"/>
                                  </p:stCondLst>
                                  <p:childTnLst>
                                    <p:set>
                                      <p:cBhvr>
                                        <p:cTn id="248" dur="1000">
                                          <p:stCondLst>
                                            <p:cond delay="0"/>
                                          </p:stCondLst>
                                        </p:cTn>
                                        <p:tgtEl>
                                          <p:spTgt spid="82"/>
                                        </p:tgtEl>
                                        <p:attrNameLst>
                                          <p:attrName>style.visibility</p:attrName>
                                        </p:attrNameLst>
                                      </p:cBhvr>
                                      <p:to>
                                        <p:strVal val="visible"/>
                                      </p:to>
                                    </p:set>
                                  </p:childTnLst>
                                </p:cTn>
                              </p:par>
                            </p:childTnLst>
                          </p:cTn>
                        </p:par>
                        <p:par>
                          <p:cTn id="249" fill="hold">
                            <p:stCondLst>
                              <p:cond delay="75000"/>
                            </p:stCondLst>
                            <p:childTnLst>
                              <p:par>
                                <p:cTn id="250" presetID="11" presetClass="entr" presetSubtype="0" fill="hold" grpId="0" nodeType="afterEffect">
                                  <p:stCondLst>
                                    <p:cond delay="0"/>
                                  </p:stCondLst>
                                  <p:childTnLst>
                                    <p:set>
                                      <p:cBhvr>
                                        <p:cTn id="251" dur="1000">
                                          <p:stCondLst>
                                            <p:cond delay="0"/>
                                          </p:stCondLst>
                                        </p:cTn>
                                        <p:tgtEl>
                                          <p:spTgt spid="83"/>
                                        </p:tgtEl>
                                        <p:attrNameLst>
                                          <p:attrName>style.visibility</p:attrName>
                                        </p:attrNameLst>
                                      </p:cBhvr>
                                      <p:to>
                                        <p:strVal val="visible"/>
                                      </p:to>
                                    </p:set>
                                  </p:childTnLst>
                                </p:cTn>
                              </p:par>
                            </p:childTnLst>
                          </p:cTn>
                        </p:par>
                        <p:par>
                          <p:cTn id="252" fill="hold">
                            <p:stCondLst>
                              <p:cond delay="76000"/>
                            </p:stCondLst>
                            <p:childTnLst>
                              <p:par>
                                <p:cTn id="253" presetID="11" presetClass="entr" presetSubtype="0" fill="hold" grpId="0" nodeType="afterEffect">
                                  <p:stCondLst>
                                    <p:cond delay="0"/>
                                  </p:stCondLst>
                                  <p:childTnLst>
                                    <p:set>
                                      <p:cBhvr>
                                        <p:cTn id="254" dur="1000">
                                          <p:stCondLst>
                                            <p:cond delay="0"/>
                                          </p:stCondLst>
                                        </p:cTn>
                                        <p:tgtEl>
                                          <p:spTgt spid="84"/>
                                        </p:tgtEl>
                                        <p:attrNameLst>
                                          <p:attrName>style.visibility</p:attrName>
                                        </p:attrNameLst>
                                      </p:cBhvr>
                                      <p:to>
                                        <p:strVal val="visible"/>
                                      </p:to>
                                    </p:set>
                                  </p:childTnLst>
                                </p:cTn>
                              </p:par>
                            </p:childTnLst>
                          </p:cTn>
                        </p:par>
                        <p:par>
                          <p:cTn id="255" fill="hold">
                            <p:stCondLst>
                              <p:cond delay="77000"/>
                            </p:stCondLst>
                            <p:childTnLst>
                              <p:par>
                                <p:cTn id="256" presetID="11" presetClass="entr" presetSubtype="0" fill="hold" grpId="0" nodeType="afterEffect">
                                  <p:stCondLst>
                                    <p:cond delay="0"/>
                                  </p:stCondLst>
                                  <p:childTnLst>
                                    <p:set>
                                      <p:cBhvr>
                                        <p:cTn id="257" dur="1000">
                                          <p:stCondLst>
                                            <p:cond delay="0"/>
                                          </p:stCondLst>
                                        </p:cTn>
                                        <p:tgtEl>
                                          <p:spTgt spid="85"/>
                                        </p:tgtEl>
                                        <p:attrNameLst>
                                          <p:attrName>style.visibility</p:attrName>
                                        </p:attrNameLst>
                                      </p:cBhvr>
                                      <p:to>
                                        <p:strVal val="visible"/>
                                      </p:to>
                                    </p:set>
                                  </p:childTnLst>
                                </p:cTn>
                              </p:par>
                            </p:childTnLst>
                          </p:cTn>
                        </p:par>
                        <p:par>
                          <p:cTn id="258" fill="hold">
                            <p:stCondLst>
                              <p:cond delay="78000"/>
                            </p:stCondLst>
                            <p:childTnLst>
                              <p:par>
                                <p:cTn id="259" presetID="11" presetClass="entr" presetSubtype="0" fill="hold" grpId="0" nodeType="afterEffect">
                                  <p:stCondLst>
                                    <p:cond delay="0"/>
                                  </p:stCondLst>
                                  <p:childTnLst>
                                    <p:set>
                                      <p:cBhvr>
                                        <p:cTn id="260" dur="1000">
                                          <p:stCondLst>
                                            <p:cond delay="0"/>
                                          </p:stCondLst>
                                        </p:cTn>
                                        <p:tgtEl>
                                          <p:spTgt spid="86"/>
                                        </p:tgtEl>
                                        <p:attrNameLst>
                                          <p:attrName>style.visibility</p:attrName>
                                        </p:attrNameLst>
                                      </p:cBhvr>
                                      <p:to>
                                        <p:strVal val="visible"/>
                                      </p:to>
                                    </p:set>
                                  </p:childTnLst>
                                </p:cTn>
                              </p:par>
                            </p:childTnLst>
                          </p:cTn>
                        </p:par>
                        <p:par>
                          <p:cTn id="261" fill="hold">
                            <p:stCondLst>
                              <p:cond delay="79000"/>
                            </p:stCondLst>
                            <p:childTnLst>
                              <p:par>
                                <p:cTn id="262" presetID="11" presetClass="entr" presetSubtype="0" fill="hold" grpId="0" nodeType="afterEffect">
                                  <p:stCondLst>
                                    <p:cond delay="0"/>
                                  </p:stCondLst>
                                  <p:childTnLst>
                                    <p:set>
                                      <p:cBhvr>
                                        <p:cTn id="263" dur="1000">
                                          <p:stCondLst>
                                            <p:cond delay="0"/>
                                          </p:stCondLst>
                                        </p:cTn>
                                        <p:tgtEl>
                                          <p:spTgt spid="87"/>
                                        </p:tgtEl>
                                        <p:attrNameLst>
                                          <p:attrName>style.visibility</p:attrName>
                                        </p:attrNameLst>
                                      </p:cBhvr>
                                      <p:to>
                                        <p:strVal val="visible"/>
                                      </p:to>
                                    </p:set>
                                  </p:childTnLst>
                                </p:cTn>
                              </p:par>
                            </p:childTnLst>
                          </p:cTn>
                        </p:par>
                        <p:par>
                          <p:cTn id="264" fill="hold">
                            <p:stCondLst>
                              <p:cond delay="80000"/>
                            </p:stCondLst>
                            <p:childTnLst>
                              <p:par>
                                <p:cTn id="265" presetID="11" presetClass="entr" presetSubtype="0" fill="hold" grpId="0" nodeType="afterEffect">
                                  <p:stCondLst>
                                    <p:cond delay="0"/>
                                  </p:stCondLst>
                                  <p:childTnLst>
                                    <p:set>
                                      <p:cBhvr>
                                        <p:cTn id="266" dur="1000">
                                          <p:stCondLst>
                                            <p:cond delay="0"/>
                                          </p:stCondLst>
                                        </p:cTn>
                                        <p:tgtEl>
                                          <p:spTgt spid="88"/>
                                        </p:tgtEl>
                                        <p:attrNameLst>
                                          <p:attrName>style.visibility</p:attrName>
                                        </p:attrNameLst>
                                      </p:cBhvr>
                                      <p:to>
                                        <p:strVal val="visible"/>
                                      </p:to>
                                    </p:set>
                                  </p:childTnLst>
                                </p:cTn>
                              </p:par>
                            </p:childTnLst>
                          </p:cTn>
                        </p:par>
                        <p:par>
                          <p:cTn id="267" fill="hold">
                            <p:stCondLst>
                              <p:cond delay="81000"/>
                            </p:stCondLst>
                            <p:childTnLst>
                              <p:par>
                                <p:cTn id="268" presetID="11" presetClass="entr" presetSubtype="0" fill="hold" grpId="0" nodeType="afterEffect">
                                  <p:stCondLst>
                                    <p:cond delay="0"/>
                                  </p:stCondLst>
                                  <p:childTnLst>
                                    <p:set>
                                      <p:cBhvr>
                                        <p:cTn id="269" dur="1000">
                                          <p:stCondLst>
                                            <p:cond delay="0"/>
                                          </p:stCondLst>
                                        </p:cTn>
                                        <p:tgtEl>
                                          <p:spTgt spid="89"/>
                                        </p:tgtEl>
                                        <p:attrNameLst>
                                          <p:attrName>style.visibility</p:attrName>
                                        </p:attrNameLst>
                                      </p:cBhvr>
                                      <p:to>
                                        <p:strVal val="visible"/>
                                      </p:to>
                                    </p:set>
                                  </p:childTnLst>
                                </p:cTn>
                              </p:par>
                            </p:childTnLst>
                          </p:cTn>
                        </p:par>
                        <p:par>
                          <p:cTn id="270" fill="hold">
                            <p:stCondLst>
                              <p:cond delay="82000"/>
                            </p:stCondLst>
                            <p:childTnLst>
                              <p:par>
                                <p:cTn id="271" presetID="11" presetClass="entr" presetSubtype="0" fill="hold" grpId="0" nodeType="afterEffect">
                                  <p:stCondLst>
                                    <p:cond delay="0"/>
                                  </p:stCondLst>
                                  <p:childTnLst>
                                    <p:set>
                                      <p:cBhvr>
                                        <p:cTn id="272" dur="1000">
                                          <p:stCondLst>
                                            <p:cond delay="0"/>
                                          </p:stCondLst>
                                        </p:cTn>
                                        <p:tgtEl>
                                          <p:spTgt spid="90"/>
                                        </p:tgtEl>
                                        <p:attrNameLst>
                                          <p:attrName>style.visibility</p:attrName>
                                        </p:attrNameLst>
                                      </p:cBhvr>
                                      <p:to>
                                        <p:strVal val="visible"/>
                                      </p:to>
                                    </p:set>
                                  </p:childTnLst>
                                </p:cTn>
                              </p:par>
                            </p:childTnLst>
                          </p:cTn>
                        </p:par>
                        <p:par>
                          <p:cTn id="273" fill="hold">
                            <p:stCondLst>
                              <p:cond delay="83000"/>
                            </p:stCondLst>
                            <p:childTnLst>
                              <p:par>
                                <p:cTn id="274" presetID="11" presetClass="entr" presetSubtype="0" fill="hold" grpId="0" nodeType="afterEffect">
                                  <p:stCondLst>
                                    <p:cond delay="0"/>
                                  </p:stCondLst>
                                  <p:childTnLst>
                                    <p:set>
                                      <p:cBhvr>
                                        <p:cTn id="275" dur="1000">
                                          <p:stCondLst>
                                            <p:cond delay="0"/>
                                          </p:stCondLst>
                                        </p:cTn>
                                        <p:tgtEl>
                                          <p:spTgt spid="91"/>
                                        </p:tgtEl>
                                        <p:attrNameLst>
                                          <p:attrName>style.visibility</p:attrName>
                                        </p:attrNameLst>
                                      </p:cBhvr>
                                      <p:to>
                                        <p:strVal val="visible"/>
                                      </p:to>
                                    </p:set>
                                  </p:childTnLst>
                                </p:cTn>
                              </p:par>
                            </p:childTnLst>
                          </p:cTn>
                        </p:par>
                        <p:par>
                          <p:cTn id="276" fill="hold">
                            <p:stCondLst>
                              <p:cond delay="84000"/>
                            </p:stCondLst>
                            <p:childTnLst>
                              <p:par>
                                <p:cTn id="277" presetID="11" presetClass="entr" presetSubtype="0" fill="hold" grpId="0" nodeType="afterEffect">
                                  <p:stCondLst>
                                    <p:cond delay="0"/>
                                  </p:stCondLst>
                                  <p:childTnLst>
                                    <p:set>
                                      <p:cBhvr>
                                        <p:cTn id="278" dur="1000">
                                          <p:stCondLst>
                                            <p:cond delay="0"/>
                                          </p:stCondLst>
                                        </p:cTn>
                                        <p:tgtEl>
                                          <p:spTgt spid="92"/>
                                        </p:tgtEl>
                                        <p:attrNameLst>
                                          <p:attrName>style.visibility</p:attrName>
                                        </p:attrNameLst>
                                      </p:cBhvr>
                                      <p:to>
                                        <p:strVal val="visible"/>
                                      </p:to>
                                    </p:set>
                                  </p:childTnLst>
                                </p:cTn>
                              </p:par>
                            </p:childTnLst>
                          </p:cTn>
                        </p:par>
                        <p:par>
                          <p:cTn id="279" fill="hold">
                            <p:stCondLst>
                              <p:cond delay="85000"/>
                            </p:stCondLst>
                            <p:childTnLst>
                              <p:par>
                                <p:cTn id="280" presetID="11" presetClass="entr" presetSubtype="0" fill="hold" grpId="0" nodeType="afterEffect">
                                  <p:stCondLst>
                                    <p:cond delay="0"/>
                                  </p:stCondLst>
                                  <p:childTnLst>
                                    <p:set>
                                      <p:cBhvr>
                                        <p:cTn id="281" dur="1000">
                                          <p:stCondLst>
                                            <p:cond delay="0"/>
                                          </p:stCondLst>
                                        </p:cTn>
                                        <p:tgtEl>
                                          <p:spTgt spid="93"/>
                                        </p:tgtEl>
                                        <p:attrNameLst>
                                          <p:attrName>style.visibility</p:attrName>
                                        </p:attrNameLst>
                                      </p:cBhvr>
                                      <p:to>
                                        <p:strVal val="visible"/>
                                      </p:to>
                                    </p:set>
                                  </p:childTnLst>
                                </p:cTn>
                              </p:par>
                            </p:childTnLst>
                          </p:cTn>
                        </p:par>
                        <p:par>
                          <p:cTn id="282" fill="hold">
                            <p:stCondLst>
                              <p:cond delay="86000"/>
                            </p:stCondLst>
                            <p:childTnLst>
                              <p:par>
                                <p:cTn id="283" presetID="11" presetClass="entr" presetSubtype="0" fill="hold" grpId="0" nodeType="afterEffect">
                                  <p:stCondLst>
                                    <p:cond delay="0"/>
                                  </p:stCondLst>
                                  <p:childTnLst>
                                    <p:set>
                                      <p:cBhvr>
                                        <p:cTn id="284" dur="1000">
                                          <p:stCondLst>
                                            <p:cond delay="0"/>
                                          </p:stCondLst>
                                        </p:cTn>
                                        <p:tgtEl>
                                          <p:spTgt spid="94"/>
                                        </p:tgtEl>
                                        <p:attrNameLst>
                                          <p:attrName>style.visibility</p:attrName>
                                        </p:attrNameLst>
                                      </p:cBhvr>
                                      <p:to>
                                        <p:strVal val="visible"/>
                                      </p:to>
                                    </p:set>
                                  </p:childTnLst>
                                </p:cTn>
                              </p:par>
                            </p:childTnLst>
                          </p:cTn>
                        </p:par>
                        <p:par>
                          <p:cTn id="285" fill="hold">
                            <p:stCondLst>
                              <p:cond delay="87000"/>
                            </p:stCondLst>
                            <p:childTnLst>
                              <p:par>
                                <p:cTn id="286" presetID="11" presetClass="entr" presetSubtype="0" fill="hold" grpId="0" nodeType="afterEffect">
                                  <p:stCondLst>
                                    <p:cond delay="0"/>
                                  </p:stCondLst>
                                  <p:childTnLst>
                                    <p:set>
                                      <p:cBhvr>
                                        <p:cTn id="287" dur="1000">
                                          <p:stCondLst>
                                            <p:cond delay="0"/>
                                          </p:stCondLst>
                                        </p:cTn>
                                        <p:tgtEl>
                                          <p:spTgt spid="95"/>
                                        </p:tgtEl>
                                        <p:attrNameLst>
                                          <p:attrName>style.visibility</p:attrName>
                                        </p:attrNameLst>
                                      </p:cBhvr>
                                      <p:to>
                                        <p:strVal val="visible"/>
                                      </p:to>
                                    </p:set>
                                  </p:childTnLst>
                                </p:cTn>
                              </p:par>
                            </p:childTnLst>
                          </p:cTn>
                        </p:par>
                        <p:par>
                          <p:cTn id="288" fill="hold">
                            <p:stCondLst>
                              <p:cond delay="88000"/>
                            </p:stCondLst>
                            <p:childTnLst>
                              <p:par>
                                <p:cTn id="289" presetID="11" presetClass="entr" presetSubtype="0" fill="hold" grpId="0" nodeType="afterEffect">
                                  <p:stCondLst>
                                    <p:cond delay="0"/>
                                  </p:stCondLst>
                                  <p:childTnLst>
                                    <p:set>
                                      <p:cBhvr>
                                        <p:cTn id="290" dur="1000">
                                          <p:stCondLst>
                                            <p:cond delay="0"/>
                                          </p:stCondLst>
                                        </p:cTn>
                                        <p:tgtEl>
                                          <p:spTgt spid="96"/>
                                        </p:tgtEl>
                                        <p:attrNameLst>
                                          <p:attrName>style.visibility</p:attrName>
                                        </p:attrNameLst>
                                      </p:cBhvr>
                                      <p:to>
                                        <p:strVal val="visible"/>
                                      </p:to>
                                    </p:set>
                                  </p:childTnLst>
                                </p:cTn>
                              </p:par>
                            </p:childTnLst>
                          </p:cTn>
                        </p:par>
                        <p:par>
                          <p:cTn id="291" fill="hold">
                            <p:stCondLst>
                              <p:cond delay="89000"/>
                            </p:stCondLst>
                            <p:childTnLst>
                              <p:par>
                                <p:cTn id="292" presetID="11" presetClass="entr" presetSubtype="0" fill="hold" grpId="0" nodeType="afterEffect">
                                  <p:stCondLst>
                                    <p:cond delay="0"/>
                                  </p:stCondLst>
                                  <p:childTnLst>
                                    <p:set>
                                      <p:cBhvr>
                                        <p:cTn id="293" dur="1000">
                                          <p:stCondLst>
                                            <p:cond delay="0"/>
                                          </p:stCondLst>
                                        </p:cTn>
                                        <p:tgtEl>
                                          <p:spTgt spid="97"/>
                                        </p:tgtEl>
                                        <p:attrNameLst>
                                          <p:attrName>style.visibility</p:attrName>
                                        </p:attrNameLst>
                                      </p:cBhvr>
                                      <p:to>
                                        <p:strVal val="visible"/>
                                      </p:to>
                                    </p:set>
                                  </p:childTnLst>
                                </p:cTn>
                              </p:par>
                            </p:childTnLst>
                          </p:cTn>
                        </p:par>
                        <p:par>
                          <p:cTn id="294" fill="hold">
                            <p:stCondLst>
                              <p:cond delay="90000"/>
                            </p:stCondLst>
                            <p:childTnLst>
                              <p:par>
                                <p:cTn id="295" presetID="11" presetClass="entr" presetSubtype="0" fill="hold" grpId="0" nodeType="afterEffect">
                                  <p:stCondLst>
                                    <p:cond delay="0"/>
                                  </p:stCondLst>
                                  <p:childTnLst>
                                    <p:set>
                                      <p:cBhvr>
                                        <p:cTn id="296" dur="1000">
                                          <p:stCondLst>
                                            <p:cond delay="0"/>
                                          </p:stCondLst>
                                        </p:cTn>
                                        <p:tgtEl>
                                          <p:spTgt spid="98"/>
                                        </p:tgtEl>
                                        <p:attrNameLst>
                                          <p:attrName>style.visibility</p:attrName>
                                        </p:attrNameLst>
                                      </p:cBhvr>
                                      <p:to>
                                        <p:strVal val="visible"/>
                                      </p:to>
                                    </p:set>
                                  </p:childTnLst>
                                </p:cTn>
                              </p:par>
                            </p:childTnLst>
                          </p:cTn>
                        </p:par>
                        <p:par>
                          <p:cTn id="297" fill="hold">
                            <p:stCondLst>
                              <p:cond delay="91000"/>
                            </p:stCondLst>
                            <p:childTnLst>
                              <p:par>
                                <p:cTn id="298" presetID="11" presetClass="entr" presetSubtype="0" fill="hold" grpId="0" nodeType="afterEffect">
                                  <p:stCondLst>
                                    <p:cond delay="0"/>
                                  </p:stCondLst>
                                  <p:childTnLst>
                                    <p:set>
                                      <p:cBhvr>
                                        <p:cTn id="299" dur="1000">
                                          <p:stCondLst>
                                            <p:cond delay="0"/>
                                          </p:stCondLst>
                                        </p:cTn>
                                        <p:tgtEl>
                                          <p:spTgt spid="99"/>
                                        </p:tgtEl>
                                        <p:attrNameLst>
                                          <p:attrName>style.visibility</p:attrName>
                                        </p:attrNameLst>
                                      </p:cBhvr>
                                      <p:to>
                                        <p:strVal val="visible"/>
                                      </p:to>
                                    </p:set>
                                  </p:childTnLst>
                                </p:cTn>
                              </p:par>
                            </p:childTnLst>
                          </p:cTn>
                        </p:par>
                        <p:par>
                          <p:cTn id="300" fill="hold">
                            <p:stCondLst>
                              <p:cond delay="92000"/>
                            </p:stCondLst>
                            <p:childTnLst>
                              <p:par>
                                <p:cTn id="301" presetID="11" presetClass="entr" presetSubtype="0" fill="hold" grpId="0" nodeType="afterEffect">
                                  <p:stCondLst>
                                    <p:cond delay="0"/>
                                  </p:stCondLst>
                                  <p:childTnLst>
                                    <p:set>
                                      <p:cBhvr>
                                        <p:cTn id="302" dur="1000">
                                          <p:stCondLst>
                                            <p:cond delay="0"/>
                                          </p:stCondLst>
                                        </p:cTn>
                                        <p:tgtEl>
                                          <p:spTgt spid="100"/>
                                        </p:tgtEl>
                                        <p:attrNameLst>
                                          <p:attrName>style.visibility</p:attrName>
                                        </p:attrNameLst>
                                      </p:cBhvr>
                                      <p:to>
                                        <p:strVal val="visible"/>
                                      </p:to>
                                    </p:set>
                                  </p:childTnLst>
                                </p:cTn>
                              </p:par>
                            </p:childTnLst>
                          </p:cTn>
                        </p:par>
                        <p:par>
                          <p:cTn id="303" fill="hold">
                            <p:stCondLst>
                              <p:cond delay="93000"/>
                            </p:stCondLst>
                            <p:childTnLst>
                              <p:par>
                                <p:cTn id="304" presetID="11" presetClass="entr" presetSubtype="0" fill="hold" grpId="0" nodeType="afterEffect">
                                  <p:stCondLst>
                                    <p:cond delay="0"/>
                                  </p:stCondLst>
                                  <p:childTnLst>
                                    <p:set>
                                      <p:cBhvr>
                                        <p:cTn id="305" dur="1000">
                                          <p:stCondLst>
                                            <p:cond delay="0"/>
                                          </p:stCondLst>
                                        </p:cTn>
                                        <p:tgtEl>
                                          <p:spTgt spid="101"/>
                                        </p:tgtEl>
                                        <p:attrNameLst>
                                          <p:attrName>style.visibility</p:attrName>
                                        </p:attrNameLst>
                                      </p:cBhvr>
                                      <p:to>
                                        <p:strVal val="visible"/>
                                      </p:to>
                                    </p:set>
                                  </p:childTnLst>
                                </p:cTn>
                              </p:par>
                            </p:childTnLst>
                          </p:cTn>
                        </p:par>
                        <p:par>
                          <p:cTn id="306" fill="hold">
                            <p:stCondLst>
                              <p:cond delay="94000"/>
                            </p:stCondLst>
                            <p:childTnLst>
                              <p:par>
                                <p:cTn id="307" presetID="11" presetClass="entr" presetSubtype="0" fill="hold" grpId="0" nodeType="afterEffect">
                                  <p:stCondLst>
                                    <p:cond delay="0"/>
                                  </p:stCondLst>
                                  <p:childTnLst>
                                    <p:set>
                                      <p:cBhvr>
                                        <p:cTn id="308" dur="1000">
                                          <p:stCondLst>
                                            <p:cond delay="0"/>
                                          </p:stCondLst>
                                        </p:cTn>
                                        <p:tgtEl>
                                          <p:spTgt spid="102"/>
                                        </p:tgtEl>
                                        <p:attrNameLst>
                                          <p:attrName>style.visibility</p:attrName>
                                        </p:attrNameLst>
                                      </p:cBhvr>
                                      <p:to>
                                        <p:strVal val="visible"/>
                                      </p:to>
                                    </p:set>
                                  </p:childTnLst>
                                </p:cTn>
                              </p:par>
                            </p:childTnLst>
                          </p:cTn>
                        </p:par>
                        <p:par>
                          <p:cTn id="309" fill="hold">
                            <p:stCondLst>
                              <p:cond delay="95000"/>
                            </p:stCondLst>
                            <p:childTnLst>
                              <p:par>
                                <p:cTn id="310" presetID="11" presetClass="entr" presetSubtype="0" fill="hold" grpId="0" nodeType="afterEffect">
                                  <p:stCondLst>
                                    <p:cond delay="0"/>
                                  </p:stCondLst>
                                  <p:childTnLst>
                                    <p:set>
                                      <p:cBhvr>
                                        <p:cTn id="311" dur="1000">
                                          <p:stCondLst>
                                            <p:cond delay="0"/>
                                          </p:stCondLst>
                                        </p:cTn>
                                        <p:tgtEl>
                                          <p:spTgt spid="103"/>
                                        </p:tgtEl>
                                        <p:attrNameLst>
                                          <p:attrName>style.visibility</p:attrName>
                                        </p:attrNameLst>
                                      </p:cBhvr>
                                      <p:to>
                                        <p:strVal val="visible"/>
                                      </p:to>
                                    </p:set>
                                  </p:childTnLst>
                                </p:cTn>
                              </p:par>
                            </p:childTnLst>
                          </p:cTn>
                        </p:par>
                        <p:par>
                          <p:cTn id="312" fill="hold">
                            <p:stCondLst>
                              <p:cond delay="96000"/>
                            </p:stCondLst>
                            <p:childTnLst>
                              <p:par>
                                <p:cTn id="313" presetID="11" presetClass="entr" presetSubtype="0" fill="hold" grpId="0" nodeType="afterEffect">
                                  <p:stCondLst>
                                    <p:cond delay="0"/>
                                  </p:stCondLst>
                                  <p:childTnLst>
                                    <p:set>
                                      <p:cBhvr>
                                        <p:cTn id="314" dur="1000">
                                          <p:stCondLst>
                                            <p:cond delay="0"/>
                                          </p:stCondLst>
                                        </p:cTn>
                                        <p:tgtEl>
                                          <p:spTgt spid="104"/>
                                        </p:tgtEl>
                                        <p:attrNameLst>
                                          <p:attrName>style.visibility</p:attrName>
                                        </p:attrNameLst>
                                      </p:cBhvr>
                                      <p:to>
                                        <p:strVal val="visible"/>
                                      </p:to>
                                    </p:set>
                                  </p:childTnLst>
                                </p:cTn>
                              </p:par>
                            </p:childTnLst>
                          </p:cTn>
                        </p:par>
                        <p:par>
                          <p:cTn id="315" fill="hold">
                            <p:stCondLst>
                              <p:cond delay="97000"/>
                            </p:stCondLst>
                            <p:childTnLst>
                              <p:par>
                                <p:cTn id="316" presetID="11" presetClass="entr" presetSubtype="0" fill="hold" grpId="0" nodeType="afterEffect">
                                  <p:stCondLst>
                                    <p:cond delay="0"/>
                                  </p:stCondLst>
                                  <p:childTnLst>
                                    <p:set>
                                      <p:cBhvr>
                                        <p:cTn id="317" dur="1000">
                                          <p:stCondLst>
                                            <p:cond delay="0"/>
                                          </p:stCondLst>
                                        </p:cTn>
                                        <p:tgtEl>
                                          <p:spTgt spid="105"/>
                                        </p:tgtEl>
                                        <p:attrNameLst>
                                          <p:attrName>style.visibility</p:attrName>
                                        </p:attrNameLst>
                                      </p:cBhvr>
                                      <p:to>
                                        <p:strVal val="visible"/>
                                      </p:to>
                                    </p:set>
                                  </p:childTnLst>
                                </p:cTn>
                              </p:par>
                            </p:childTnLst>
                          </p:cTn>
                        </p:par>
                        <p:par>
                          <p:cTn id="318" fill="hold">
                            <p:stCondLst>
                              <p:cond delay="98000"/>
                            </p:stCondLst>
                            <p:childTnLst>
                              <p:par>
                                <p:cTn id="319" presetID="11" presetClass="entr" presetSubtype="0" fill="hold" grpId="0" nodeType="afterEffect">
                                  <p:stCondLst>
                                    <p:cond delay="0"/>
                                  </p:stCondLst>
                                  <p:childTnLst>
                                    <p:set>
                                      <p:cBhvr>
                                        <p:cTn id="320" dur="1000">
                                          <p:stCondLst>
                                            <p:cond delay="0"/>
                                          </p:stCondLst>
                                        </p:cTn>
                                        <p:tgtEl>
                                          <p:spTgt spid="106"/>
                                        </p:tgtEl>
                                        <p:attrNameLst>
                                          <p:attrName>style.visibility</p:attrName>
                                        </p:attrNameLst>
                                      </p:cBhvr>
                                      <p:to>
                                        <p:strVal val="visible"/>
                                      </p:to>
                                    </p:set>
                                  </p:childTnLst>
                                </p:cTn>
                              </p:par>
                            </p:childTnLst>
                          </p:cTn>
                        </p:par>
                        <p:par>
                          <p:cTn id="321" fill="hold">
                            <p:stCondLst>
                              <p:cond delay="99000"/>
                            </p:stCondLst>
                            <p:childTnLst>
                              <p:par>
                                <p:cTn id="322" presetID="11" presetClass="entr" presetSubtype="0" fill="hold" grpId="0" nodeType="afterEffect">
                                  <p:stCondLst>
                                    <p:cond delay="0"/>
                                  </p:stCondLst>
                                  <p:childTnLst>
                                    <p:set>
                                      <p:cBhvr>
                                        <p:cTn id="323" dur="1000">
                                          <p:stCondLst>
                                            <p:cond delay="0"/>
                                          </p:stCondLst>
                                        </p:cTn>
                                        <p:tgtEl>
                                          <p:spTgt spid="107"/>
                                        </p:tgtEl>
                                        <p:attrNameLst>
                                          <p:attrName>style.visibility</p:attrName>
                                        </p:attrNameLst>
                                      </p:cBhvr>
                                      <p:to>
                                        <p:strVal val="visible"/>
                                      </p:to>
                                    </p:set>
                                  </p:childTnLst>
                                </p:cTn>
                              </p:par>
                            </p:childTnLst>
                          </p:cTn>
                        </p:par>
                        <p:par>
                          <p:cTn id="324" fill="hold">
                            <p:stCondLst>
                              <p:cond delay="100000"/>
                            </p:stCondLst>
                            <p:childTnLst>
                              <p:par>
                                <p:cTn id="325" presetID="11" presetClass="entr" presetSubtype="0" fill="hold" grpId="0" nodeType="afterEffect">
                                  <p:stCondLst>
                                    <p:cond delay="0"/>
                                  </p:stCondLst>
                                  <p:childTnLst>
                                    <p:set>
                                      <p:cBhvr>
                                        <p:cTn id="326" dur="1000">
                                          <p:stCondLst>
                                            <p:cond delay="0"/>
                                          </p:stCondLst>
                                        </p:cTn>
                                        <p:tgtEl>
                                          <p:spTgt spid="108"/>
                                        </p:tgtEl>
                                        <p:attrNameLst>
                                          <p:attrName>style.visibility</p:attrName>
                                        </p:attrNameLst>
                                      </p:cBhvr>
                                      <p:to>
                                        <p:strVal val="visible"/>
                                      </p:to>
                                    </p:set>
                                  </p:childTnLst>
                                </p:cTn>
                              </p:par>
                            </p:childTnLst>
                          </p:cTn>
                        </p:par>
                        <p:par>
                          <p:cTn id="327" fill="hold">
                            <p:stCondLst>
                              <p:cond delay="101000"/>
                            </p:stCondLst>
                            <p:childTnLst>
                              <p:par>
                                <p:cTn id="328" presetID="11" presetClass="entr" presetSubtype="0" fill="hold" grpId="0" nodeType="afterEffect">
                                  <p:stCondLst>
                                    <p:cond delay="0"/>
                                  </p:stCondLst>
                                  <p:childTnLst>
                                    <p:set>
                                      <p:cBhvr>
                                        <p:cTn id="329" dur="1000">
                                          <p:stCondLst>
                                            <p:cond delay="0"/>
                                          </p:stCondLst>
                                        </p:cTn>
                                        <p:tgtEl>
                                          <p:spTgt spid="109"/>
                                        </p:tgtEl>
                                        <p:attrNameLst>
                                          <p:attrName>style.visibility</p:attrName>
                                        </p:attrNameLst>
                                      </p:cBhvr>
                                      <p:to>
                                        <p:strVal val="visible"/>
                                      </p:to>
                                    </p:set>
                                  </p:childTnLst>
                                </p:cTn>
                              </p:par>
                            </p:childTnLst>
                          </p:cTn>
                        </p:par>
                        <p:par>
                          <p:cTn id="330" fill="hold">
                            <p:stCondLst>
                              <p:cond delay="102000"/>
                            </p:stCondLst>
                            <p:childTnLst>
                              <p:par>
                                <p:cTn id="331" presetID="11" presetClass="entr" presetSubtype="0" fill="hold" grpId="0" nodeType="afterEffect">
                                  <p:stCondLst>
                                    <p:cond delay="0"/>
                                  </p:stCondLst>
                                  <p:childTnLst>
                                    <p:set>
                                      <p:cBhvr>
                                        <p:cTn id="332" dur="1000">
                                          <p:stCondLst>
                                            <p:cond delay="0"/>
                                          </p:stCondLst>
                                        </p:cTn>
                                        <p:tgtEl>
                                          <p:spTgt spid="110"/>
                                        </p:tgtEl>
                                        <p:attrNameLst>
                                          <p:attrName>style.visibility</p:attrName>
                                        </p:attrNameLst>
                                      </p:cBhvr>
                                      <p:to>
                                        <p:strVal val="visible"/>
                                      </p:to>
                                    </p:set>
                                  </p:childTnLst>
                                </p:cTn>
                              </p:par>
                            </p:childTnLst>
                          </p:cTn>
                        </p:par>
                        <p:par>
                          <p:cTn id="333" fill="hold">
                            <p:stCondLst>
                              <p:cond delay="103000"/>
                            </p:stCondLst>
                            <p:childTnLst>
                              <p:par>
                                <p:cTn id="334" presetID="11" presetClass="entr" presetSubtype="0" fill="hold" grpId="0" nodeType="afterEffect">
                                  <p:stCondLst>
                                    <p:cond delay="0"/>
                                  </p:stCondLst>
                                  <p:childTnLst>
                                    <p:set>
                                      <p:cBhvr>
                                        <p:cTn id="335" dur="1000">
                                          <p:stCondLst>
                                            <p:cond delay="0"/>
                                          </p:stCondLst>
                                        </p:cTn>
                                        <p:tgtEl>
                                          <p:spTgt spid="111"/>
                                        </p:tgtEl>
                                        <p:attrNameLst>
                                          <p:attrName>style.visibility</p:attrName>
                                        </p:attrNameLst>
                                      </p:cBhvr>
                                      <p:to>
                                        <p:strVal val="visible"/>
                                      </p:to>
                                    </p:set>
                                  </p:childTnLst>
                                </p:cTn>
                              </p:par>
                            </p:childTnLst>
                          </p:cTn>
                        </p:par>
                        <p:par>
                          <p:cTn id="336" fill="hold">
                            <p:stCondLst>
                              <p:cond delay="104000"/>
                            </p:stCondLst>
                            <p:childTnLst>
                              <p:par>
                                <p:cTn id="337" presetID="11" presetClass="entr" presetSubtype="0" fill="hold" grpId="0" nodeType="afterEffect">
                                  <p:stCondLst>
                                    <p:cond delay="0"/>
                                  </p:stCondLst>
                                  <p:childTnLst>
                                    <p:set>
                                      <p:cBhvr>
                                        <p:cTn id="338" dur="1000">
                                          <p:stCondLst>
                                            <p:cond delay="0"/>
                                          </p:stCondLst>
                                        </p:cTn>
                                        <p:tgtEl>
                                          <p:spTgt spid="112"/>
                                        </p:tgtEl>
                                        <p:attrNameLst>
                                          <p:attrName>style.visibility</p:attrName>
                                        </p:attrNameLst>
                                      </p:cBhvr>
                                      <p:to>
                                        <p:strVal val="visible"/>
                                      </p:to>
                                    </p:set>
                                  </p:childTnLst>
                                </p:cTn>
                              </p:par>
                            </p:childTnLst>
                          </p:cTn>
                        </p:par>
                        <p:par>
                          <p:cTn id="339" fill="hold">
                            <p:stCondLst>
                              <p:cond delay="105000"/>
                            </p:stCondLst>
                            <p:childTnLst>
                              <p:par>
                                <p:cTn id="340" presetID="11" presetClass="entr" presetSubtype="0" fill="hold" grpId="0" nodeType="afterEffect">
                                  <p:stCondLst>
                                    <p:cond delay="0"/>
                                  </p:stCondLst>
                                  <p:childTnLst>
                                    <p:set>
                                      <p:cBhvr>
                                        <p:cTn id="341" dur="1000">
                                          <p:stCondLst>
                                            <p:cond delay="0"/>
                                          </p:stCondLst>
                                        </p:cTn>
                                        <p:tgtEl>
                                          <p:spTgt spid="113"/>
                                        </p:tgtEl>
                                        <p:attrNameLst>
                                          <p:attrName>style.visibility</p:attrName>
                                        </p:attrNameLst>
                                      </p:cBhvr>
                                      <p:to>
                                        <p:strVal val="visible"/>
                                      </p:to>
                                    </p:set>
                                  </p:childTnLst>
                                </p:cTn>
                              </p:par>
                            </p:childTnLst>
                          </p:cTn>
                        </p:par>
                        <p:par>
                          <p:cTn id="342" fill="hold">
                            <p:stCondLst>
                              <p:cond delay="106000"/>
                            </p:stCondLst>
                            <p:childTnLst>
                              <p:par>
                                <p:cTn id="343" presetID="11" presetClass="entr" presetSubtype="0" fill="hold" grpId="0" nodeType="afterEffect">
                                  <p:stCondLst>
                                    <p:cond delay="0"/>
                                  </p:stCondLst>
                                  <p:childTnLst>
                                    <p:set>
                                      <p:cBhvr>
                                        <p:cTn id="344" dur="1000">
                                          <p:stCondLst>
                                            <p:cond delay="0"/>
                                          </p:stCondLst>
                                        </p:cTn>
                                        <p:tgtEl>
                                          <p:spTgt spid="114"/>
                                        </p:tgtEl>
                                        <p:attrNameLst>
                                          <p:attrName>style.visibility</p:attrName>
                                        </p:attrNameLst>
                                      </p:cBhvr>
                                      <p:to>
                                        <p:strVal val="visible"/>
                                      </p:to>
                                    </p:set>
                                  </p:childTnLst>
                                </p:cTn>
                              </p:par>
                            </p:childTnLst>
                          </p:cTn>
                        </p:par>
                        <p:par>
                          <p:cTn id="345" fill="hold">
                            <p:stCondLst>
                              <p:cond delay="107000"/>
                            </p:stCondLst>
                            <p:childTnLst>
                              <p:par>
                                <p:cTn id="346" presetID="11" presetClass="entr" presetSubtype="0" fill="hold" grpId="0" nodeType="afterEffect">
                                  <p:stCondLst>
                                    <p:cond delay="0"/>
                                  </p:stCondLst>
                                  <p:childTnLst>
                                    <p:set>
                                      <p:cBhvr>
                                        <p:cTn id="347" dur="1000">
                                          <p:stCondLst>
                                            <p:cond delay="0"/>
                                          </p:stCondLst>
                                        </p:cTn>
                                        <p:tgtEl>
                                          <p:spTgt spid="115"/>
                                        </p:tgtEl>
                                        <p:attrNameLst>
                                          <p:attrName>style.visibility</p:attrName>
                                        </p:attrNameLst>
                                      </p:cBhvr>
                                      <p:to>
                                        <p:strVal val="visible"/>
                                      </p:to>
                                    </p:set>
                                  </p:childTnLst>
                                </p:cTn>
                              </p:par>
                            </p:childTnLst>
                          </p:cTn>
                        </p:par>
                        <p:par>
                          <p:cTn id="348" fill="hold">
                            <p:stCondLst>
                              <p:cond delay="108000"/>
                            </p:stCondLst>
                            <p:childTnLst>
                              <p:par>
                                <p:cTn id="349" presetID="11" presetClass="entr" presetSubtype="0" fill="hold" grpId="0" nodeType="afterEffect">
                                  <p:stCondLst>
                                    <p:cond delay="0"/>
                                  </p:stCondLst>
                                  <p:childTnLst>
                                    <p:set>
                                      <p:cBhvr>
                                        <p:cTn id="350" dur="1000">
                                          <p:stCondLst>
                                            <p:cond delay="0"/>
                                          </p:stCondLst>
                                        </p:cTn>
                                        <p:tgtEl>
                                          <p:spTgt spid="116"/>
                                        </p:tgtEl>
                                        <p:attrNameLst>
                                          <p:attrName>style.visibility</p:attrName>
                                        </p:attrNameLst>
                                      </p:cBhvr>
                                      <p:to>
                                        <p:strVal val="visible"/>
                                      </p:to>
                                    </p:set>
                                  </p:childTnLst>
                                </p:cTn>
                              </p:par>
                            </p:childTnLst>
                          </p:cTn>
                        </p:par>
                        <p:par>
                          <p:cTn id="351" fill="hold">
                            <p:stCondLst>
                              <p:cond delay="109000"/>
                            </p:stCondLst>
                            <p:childTnLst>
                              <p:par>
                                <p:cTn id="352" presetID="11" presetClass="entr" presetSubtype="0" fill="hold" grpId="0" nodeType="afterEffect">
                                  <p:stCondLst>
                                    <p:cond delay="0"/>
                                  </p:stCondLst>
                                  <p:childTnLst>
                                    <p:set>
                                      <p:cBhvr>
                                        <p:cTn id="353" dur="1000">
                                          <p:stCondLst>
                                            <p:cond delay="0"/>
                                          </p:stCondLst>
                                        </p:cTn>
                                        <p:tgtEl>
                                          <p:spTgt spid="117"/>
                                        </p:tgtEl>
                                        <p:attrNameLst>
                                          <p:attrName>style.visibility</p:attrName>
                                        </p:attrNameLst>
                                      </p:cBhvr>
                                      <p:to>
                                        <p:strVal val="visible"/>
                                      </p:to>
                                    </p:set>
                                  </p:childTnLst>
                                </p:cTn>
                              </p:par>
                            </p:childTnLst>
                          </p:cTn>
                        </p:par>
                        <p:par>
                          <p:cTn id="354" fill="hold">
                            <p:stCondLst>
                              <p:cond delay="110000"/>
                            </p:stCondLst>
                            <p:childTnLst>
                              <p:par>
                                <p:cTn id="355" presetID="11" presetClass="entr" presetSubtype="0" fill="hold" grpId="0" nodeType="afterEffect">
                                  <p:stCondLst>
                                    <p:cond delay="0"/>
                                  </p:stCondLst>
                                  <p:childTnLst>
                                    <p:set>
                                      <p:cBhvr>
                                        <p:cTn id="356" dur="1000">
                                          <p:stCondLst>
                                            <p:cond delay="0"/>
                                          </p:stCondLst>
                                        </p:cTn>
                                        <p:tgtEl>
                                          <p:spTgt spid="118"/>
                                        </p:tgtEl>
                                        <p:attrNameLst>
                                          <p:attrName>style.visibility</p:attrName>
                                        </p:attrNameLst>
                                      </p:cBhvr>
                                      <p:to>
                                        <p:strVal val="visible"/>
                                      </p:to>
                                    </p:set>
                                  </p:childTnLst>
                                </p:cTn>
                              </p:par>
                            </p:childTnLst>
                          </p:cTn>
                        </p:par>
                        <p:par>
                          <p:cTn id="357" fill="hold">
                            <p:stCondLst>
                              <p:cond delay="111000"/>
                            </p:stCondLst>
                            <p:childTnLst>
                              <p:par>
                                <p:cTn id="358" presetID="11" presetClass="entr" presetSubtype="0" fill="hold" grpId="0" nodeType="afterEffect">
                                  <p:stCondLst>
                                    <p:cond delay="0"/>
                                  </p:stCondLst>
                                  <p:childTnLst>
                                    <p:set>
                                      <p:cBhvr>
                                        <p:cTn id="359" dur="1000">
                                          <p:stCondLst>
                                            <p:cond delay="0"/>
                                          </p:stCondLst>
                                        </p:cTn>
                                        <p:tgtEl>
                                          <p:spTgt spid="119"/>
                                        </p:tgtEl>
                                        <p:attrNameLst>
                                          <p:attrName>style.visibility</p:attrName>
                                        </p:attrNameLst>
                                      </p:cBhvr>
                                      <p:to>
                                        <p:strVal val="visible"/>
                                      </p:to>
                                    </p:set>
                                  </p:childTnLst>
                                </p:cTn>
                              </p:par>
                            </p:childTnLst>
                          </p:cTn>
                        </p:par>
                        <p:par>
                          <p:cTn id="360" fill="hold">
                            <p:stCondLst>
                              <p:cond delay="112000"/>
                            </p:stCondLst>
                            <p:childTnLst>
                              <p:par>
                                <p:cTn id="361" presetID="11" presetClass="entr" presetSubtype="0" fill="hold" grpId="0" nodeType="afterEffect">
                                  <p:stCondLst>
                                    <p:cond delay="0"/>
                                  </p:stCondLst>
                                  <p:childTnLst>
                                    <p:set>
                                      <p:cBhvr>
                                        <p:cTn id="362" dur="1000">
                                          <p:stCondLst>
                                            <p:cond delay="0"/>
                                          </p:stCondLst>
                                        </p:cTn>
                                        <p:tgtEl>
                                          <p:spTgt spid="120"/>
                                        </p:tgtEl>
                                        <p:attrNameLst>
                                          <p:attrName>style.visibility</p:attrName>
                                        </p:attrNameLst>
                                      </p:cBhvr>
                                      <p:to>
                                        <p:strVal val="visible"/>
                                      </p:to>
                                    </p:set>
                                  </p:childTnLst>
                                </p:cTn>
                              </p:par>
                            </p:childTnLst>
                          </p:cTn>
                        </p:par>
                        <p:par>
                          <p:cTn id="363" fill="hold">
                            <p:stCondLst>
                              <p:cond delay="113000"/>
                            </p:stCondLst>
                            <p:childTnLst>
                              <p:par>
                                <p:cTn id="364" presetID="11" presetClass="entr" presetSubtype="0" fill="hold" grpId="0" nodeType="afterEffect">
                                  <p:stCondLst>
                                    <p:cond delay="0"/>
                                  </p:stCondLst>
                                  <p:childTnLst>
                                    <p:set>
                                      <p:cBhvr>
                                        <p:cTn id="365" dur="1000">
                                          <p:stCondLst>
                                            <p:cond delay="0"/>
                                          </p:stCondLst>
                                        </p:cTn>
                                        <p:tgtEl>
                                          <p:spTgt spid="121"/>
                                        </p:tgtEl>
                                        <p:attrNameLst>
                                          <p:attrName>style.visibility</p:attrName>
                                        </p:attrNameLst>
                                      </p:cBhvr>
                                      <p:to>
                                        <p:strVal val="visible"/>
                                      </p:to>
                                    </p:set>
                                  </p:childTnLst>
                                </p:cTn>
                              </p:par>
                            </p:childTnLst>
                          </p:cTn>
                        </p:par>
                        <p:par>
                          <p:cTn id="366" fill="hold">
                            <p:stCondLst>
                              <p:cond delay="114000"/>
                            </p:stCondLst>
                            <p:childTnLst>
                              <p:par>
                                <p:cTn id="367" presetID="11" presetClass="entr" presetSubtype="0" fill="hold" grpId="0" nodeType="afterEffect">
                                  <p:stCondLst>
                                    <p:cond delay="0"/>
                                  </p:stCondLst>
                                  <p:childTnLst>
                                    <p:set>
                                      <p:cBhvr>
                                        <p:cTn id="368" dur="1000">
                                          <p:stCondLst>
                                            <p:cond delay="0"/>
                                          </p:stCondLst>
                                        </p:cTn>
                                        <p:tgtEl>
                                          <p:spTgt spid="122"/>
                                        </p:tgtEl>
                                        <p:attrNameLst>
                                          <p:attrName>style.visibility</p:attrName>
                                        </p:attrNameLst>
                                      </p:cBhvr>
                                      <p:to>
                                        <p:strVal val="visible"/>
                                      </p:to>
                                    </p:set>
                                  </p:childTnLst>
                                </p:cTn>
                              </p:par>
                            </p:childTnLst>
                          </p:cTn>
                        </p:par>
                        <p:par>
                          <p:cTn id="369" fill="hold">
                            <p:stCondLst>
                              <p:cond delay="115000"/>
                            </p:stCondLst>
                            <p:childTnLst>
                              <p:par>
                                <p:cTn id="370" presetID="11" presetClass="entr" presetSubtype="0" fill="hold" grpId="0" nodeType="afterEffect">
                                  <p:stCondLst>
                                    <p:cond delay="0"/>
                                  </p:stCondLst>
                                  <p:childTnLst>
                                    <p:set>
                                      <p:cBhvr>
                                        <p:cTn id="371" dur="1000">
                                          <p:stCondLst>
                                            <p:cond delay="0"/>
                                          </p:stCondLst>
                                        </p:cTn>
                                        <p:tgtEl>
                                          <p:spTgt spid="123"/>
                                        </p:tgtEl>
                                        <p:attrNameLst>
                                          <p:attrName>style.visibility</p:attrName>
                                        </p:attrNameLst>
                                      </p:cBhvr>
                                      <p:to>
                                        <p:strVal val="visible"/>
                                      </p:to>
                                    </p:set>
                                  </p:childTnLst>
                                </p:cTn>
                              </p:par>
                            </p:childTnLst>
                          </p:cTn>
                        </p:par>
                        <p:par>
                          <p:cTn id="372" fill="hold">
                            <p:stCondLst>
                              <p:cond delay="116000"/>
                            </p:stCondLst>
                            <p:childTnLst>
                              <p:par>
                                <p:cTn id="373" presetID="11" presetClass="entr" presetSubtype="0" fill="hold" grpId="0" nodeType="afterEffect">
                                  <p:stCondLst>
                                    <p:cond delay="0"/>
                                  </p:stCondLst>
                                  <p:childTnLst>
                                    <p:set>
                                      <p:cBhvr>
                                        <p:cTn id="374" dur="1000">
                                          <p:stCondLst>
                                            <p:cond delay="0"/>
                                          </p:stCondLst>
                                        </p:cTn>
                                        <p:tgtEl>
                                          <p:spTgt spid="124"/>
                                        </p:tgtEl>
                                        <p:attrNameLst>
                                          <p:attrName>style.visibility</p:attrName>
                                        </p:attrNameLst>
                                      </p:cBhvr>
                                      <p:to>
                                        <p:strVal val="visible"/>
                                      </p:to>
                                    </p:set>
                                  </p:childTnLst>
                                </p:cTn>
                              </p:par>
                            </p:childTnLst>
                          </p:cTn>
                        </p:par>
                        <p:par>
                          <p:cTn id="375" fill="hold">
                            <p:stCondLst>
                              <p:cond delay="117000"/>
                            </p:stCondLst>
                            <p:childTnLst>
                              <p:par>
                                <p:cTn id="376" presetID="11" presetClass="entr" presetSubtype="0" fill="hold" grpId="0" nodeType="afterEffect">
                                  <p:stCondLst>
                                    <p:cond delay="0"/>
                                  </p:stCondLst>
                                  <p:childTnLst>
                                    <p:set>
                                      <p:cBhvr>
                                        <p:cTn id="377" dur="1000">
                                          <p:stCondLst>
                                            <p:cond delay="0"/>
                                          </p:stCondLst>
                                        </p:cTn>
                                        <p:tgtEl>
                                          <p:spTgt spid="125"/>
                                        </p:tgtEl>
                                        <p:attrNameLst>
                                          <p:attrName>style.visibility</p:attrName>
                                        </p:attrNameLst>
                                      </p:cBhvr>
                                      <p:to>
                                        <p:strVal val="visible"/>
                                      </p:to>
                                    </p:set>
                                  </p:childTnLst>
                                </p:cTn>
                              </p:par>
                            </p:childTnLst>
                          </p:cTn>
                        </p:par>
                        <p:par>
                          <p:cTn id="378" fill="hold">
                            <p:stCondLst>
                              <p:cond delay="118000"/>
                            </p:stCondLst>
                            <p:childTnLst>
                              <p:par>
                                <p:cTn id="379" presetID="11" presetClass="entr" presetSubtype="0" fill="hold" grpId="0" nodeType="afterEffect">
                                  <p:stCondLst>
                                    <p:cond delay="0"/>
                                  </p:stCondLst>
                                  <p:childTnLst>
                                    <p:set>
                                      <p:cBhvr>
                                        <p:cTn id="380" dur="1000">
                                          <p:stCondLst>
                                            <p:cond delay="0"/>
                                          </p:stCondLst>
                                        </p:cTn>
                                        <p:tgtEl>
                                          <p:spTgt spid="126"/>
                                        </p:tgtEl>
                                        <p:attrNameLst>
                                          <p:attrName>style.visibility</p:attrName>
                                        </p:attrNameLst>
                                      </p:cBhvr>
                                      <p:to>
                                        <p:strVal val="visible"/>
                                      </p:to>
                                    </p:set>
                                  </p:childTnLst>
                                </p:cTn>
                              </p:par>
                            </p:childTnLst>
                          </p:cTn>
                        </p:par>
                        <p:par>
                          <p:cTn id="381" fill="hold">
                            <p:stCondLst>
                              <p:cond delay="119000"/>
                            </p:stCondLst>
                            <p:childTnLst>
                              <p:par>
                                <p:cTn id="382" presetID="11" presetClass="entr" presetSubtype="0" fill="hold" grpId="0" nodeType="afterEffect">
                                  <p:stCondLst>
                                    <p:cond delay="0"/>
                                  </p:stCondLst>
                                  <p:childTnLst>
                                    <p:set>
                                      <p:cBhvr>
                                        <p:cTn id="383" dur="1000">
                                          <p:stCondLst>
                                            <p:cond delay="0"/>
                                          </p:stCondLst>
                                        </p:cTn>
                                        <p:tgtEl>
                                          <p:spTgt spid="127"/>
                                        </p:tgtEl>
                                        <p:attrNameLst>
                                          <p:attrName>style.visibility</p:attrName>
                                        </p:attrNameLst>
                                      </p:cBhvr>
                                      <p:to>
                                        <p:strVal val="visible"/>
                                      </p:to>
                                    </p:set>
                                  </p:childTnLst>
                                </p:cTn>
                              </p:par>
                            </p:childTnLst>
                          </p:cTn>
                        </p:par>
                        <p:par>
                          <p:cTn id="384" fill="hold">
                            <p:stCondLst>
                              <p:cond delay="120000"/>
                            </p:stCondLst>
                            <p:childTnLst>
                              <p:par>
                                <p:cTn id="385" presetID="11" presetClass="entr" presetSubtype="0" fill="hold" grpId="0" nodeType="afterEffect">
                                  <p:stCondLst>
                                    <p:cond delay="0"/>
                                  </p:stCondLst>
                                  <p:childTnLst>
                                    <p:set>
                                      <p:cBhvr>
                                        <p:cTn id="386" dur="1000">
                                          <p:stCondLst>
                                            <p:cond delay="0"/>
                                          </p:stCondLst>
                                        </p:cTn>
                                        <p:tgtEl>
                                          <p:spTgt spid="128"/>
                                        </p:tgtEl>
                                        <p:attrNameLst>
                                          <p:attrName>style.visibility</p:attrName>
                                        </p:attrNameLst>
                                      </p:cBhvr>
                                      <p:to>
                                        <p:strVal val="visible"/>
                                      </p:to>
                                    </p:set>
                                  </p:childTnLst>
                                </p:cTn>
                              </p:par>
                            </p:childTnLst>
                          </p:cTn>
                        </p:par>
                        <p:par>
                          <p:cTn id="387" fill="hold">
                            <p:stCondLst>
                              <p:cond delay="121000"/>
                            </p:stCondLst>
                            <p:childTnLst>
                              <p:par>
                                <p:cTn id="388" presetID="11" presetClass="entr" presetSubtype="0" fill="hold" grpId="0" nodeType="afterEffect">
                                  <p:stCondLst>
                                    <p:cond delay="0"/>
                                  </p:stCondLst>
                                  <p:childTnLst>
                                    <p:set>
                                      <p:cBhvr>
                                        <p:cTn id="389" dur="1000">
                                          <p:stCondLst>
                                            <p:cond delay="0"/>
                                          </p:stCondLst>
                                        </p:cTn>
                                        <p:tgtEl>
                                          <p:spTgt spid="129"/>
                                        </p:tgtEl>
                                        <p:attrNameLst>
                                          <p:attrName>style.visibility</p:attrName>
                                        </p:attrNameLst>
                                      </p:cBhvr>
                                      <p:to>
                                        <p:strVal val="visible"/>
                                      </p:to>
                                    </p:set>
                                  </p:childTnLst>
                                </p:cTn>
                              </p:par>
                            </p:childTnLst>
                          </p:cTn>
                        </p:par>
                        <p:par>
                          <p:cTn id="390" fill="hold">
                            <p:stCondLst>
                              <p:cond delay="122000"/>
                            </p:stCondLst>
                            <p:childTnLst>
                              <p:par>
                                <p:cTn id="391" presetID="11" presetClass="entr" presetSubtype="0" fill="hold" grpId="0" nodeType="afterEffect">
                                  <p:stCondLst>
                                    <p:cond delay="0"/>
                                  </p:stCondLst>
                                  <p:childTnLst>
                                    <p:set>
                                      <p:cBhvr>
                                        <p:cTn id="392" dur="1000">
                                          <p:stCondLst>
                                            <p:cond delay="0"/>
                                          </p:stCondLst>
                                        </p:cTn>
                                        <p:tgtEl>
                                          <p:spTgt spid="130"/>
                                        </p:tgtEl>
                                        <p:attrNameLst>
                                          <p:attrName>style.visibility</p:attrName>
                                        </p:attrNameLst>
                                      </p:cBhvr>
                                      <p:to>
                                        <p:strVal val="visible"/>
                                      </p:to>
                                    </p:set>
                                  </p:childTnLst>
                                </p:cTn>
                              </p:par>
                            </p:childTnLst>
                          </p:cTn>
                        </p:par>
                        <p:par>
                          <p:cTn id="393" fill="hold">
                            <p:stCondLst>
                              <p:cond delay="123000"/>
                            </p:stCondLst>
                            <p:childTnLst>
                              <p:par>
                                <p:cTn id="394" presetID="11" presetClass="entr" presetSubtype="0" fill="hold" grpId="0" nodeType="afterEffect">
                                  <p:stCondLst>
                                    <p:cond delay="0"/>
                                  </p:stCondLst>
                                  <p:childTnLst>
                                    <p:set>
                                      <p:cBhvr>
                                        <p:cTn id="395" dur="1000">
                                          <p:stCondLst>
                                            <p:cond delay="0"/>
                                          </p:stCondLst>
                                        </p:cTn>
                                        <p:tgtEl>
                                          <p:spTgt spid="131"/>
                                        </p:tgtEl>
                                        <p:attrNameLst>
                                          <p:attrName>style.visibility</p:attrName>
                                        </p:attrNameLst>
                                      </p:cBhvr>
                                      <p:to>
                                        <p:strVal val="visible"/>
                                      </p:to>
                                    </p:set>
                                  </p:childTnLst>
                                </p:cTn>
                              </p:par>
                            </p:childTnLst>
                          </p:cTn>
                        </p:par>
                        <p:par>
                          <p:cTn id="396" fill="hold">
                            <p:stCondLst>
                              <p:cond delay="124000"/>
                            </p:stCondLst>
                            <p:childTnLst>
                              <p:par>
                                <p:cTn id="397" presetID="11" presetClass="entr" presetSubtype="0" fill="hold" grpId="0" nodeType="afterEffect">
                                  <p:stCondLst>
                                    <p:cond delay="0"/>
                                  </p:stCondLst>
                                  <p:childTnLst>
                                    <p:set>
                                      <p:cBhvr>
                                        <p:cTn id="398" dur="1000">
                                          <p:stCondLst>
                                            <p:cond delay="0"/>
                                          </p:stCondLst>
                                        </p:cTn>
                                        <p:tgtEl>
                                          <p:spTgt spid="132"/>
                                        </p:tgtEl>
                                        <p:attrNameLst>
                                          <p:attrName>style.visibility</p:attrName>
                                        </p:attrNameLst>
                                      </p:cBhvr>
                                      <p:to>
                                        <p:strVal val="visible"/>
                                      </p:to>
                                    </p:set>
                                  </p:childTnLst>
                                </p:cTn>
                              </p:par>
                            </p:childTnLst>
                          </p:cTn>
                        </p:par>
                        <p:par>
                          <p:cTn id="399" fill="hold">
                            <p:stCondLst>
                              <p:cond delay="125000"/>
                            </p:stCondLst>
                            <p:childTnLst>
                              <p:par>
                                <p:cTn id="400" presetID="11" presetClass="entr" presetSubtype="0" fill="hold" grpId="0" nodeType="afterEffect">
                                  <p:stCondLst>
                                    <p:cond delay="0"/>
                                  </p:stCondLst>
                                  <p:childTnLst>
                                    <p:set>
                                      <p:cBhvr>
                                        <p:cTn id="401" dur="1000">
                                          <p:stCondLst>
                                            <p:cond delay="0"/>
                                          </p:stCondLst>
                                        </p:cTn>
                                        <p:tgtEl>
                                          <p:spTgt spid="133"/>
                                        </p:tgtEl>
                                        <p:attrNameLst>
                                          <p:attrName>style.visibility</p:attrName>
                                        </p:attrNameLst>
                                      </p:cBhvr>
                                      <p:to>
                                        <p:strVal val="visible"/>
                                      </p:to>
                                    </p:set>
                                  </p:childTnLst>
                                </p:cTn>
                              </p:par>
                            </p:childTnLst>
                          </p:cTn>
                        </p:par>
                        <p:par>
                          <p:cTn id="402" fill="hold">
                            <p:stCondLst>
                              <p:cond delay="126000"/>
                            </p:stCondLst>
                            <p:childTnLst>
                              <p:par>
                                <p:cTn id="403" presetID="11" presetClass="entr" presetSubtype="0" fill="hold" grpId="0" nodeType="afterEffect">
                                  <p:stCondLst>
                                    <p:cond delay="0"/>
                                  </p:stCondLst>
                                  <p:childTnLst>
                                    <p:set>
                                      <p:cBhvr>
                                        <p:cTn id="404" dur="1000">
                                          <p:stCondLst>
                                            <p:cond delay="0"/>
                                          </p:stCondLst>
                                        </p:cTn>
                                        <p:tgtEl>
                                          <p:spTgt spid="134"/>
                                        </p:tgtEl>
                                        <p:attrNameLst>
                                          <p:attrName>style.visibility</p:attrName>
                                        </p:attrNameLst>
                                      </p:cBhvr>
                                      <p:to>
                                        <p:strVal val="visible"/>
                                      </p:to>
                                    </p:set>
                                  </p:childTnLst>
                                </p:cTn>
                              </p:par>
                            </p:childTnLst>
                          </p:cTn>
                        </p:par>
                        <p:par>
                          <p:cTn id="405" fill="hold">
                            <p:stCondLst>
                              <p:cond delay="127000"/>
                            </p:stCondLst>
                            <p:childTnLst>
                              <p:par>
                                <p:cTn id="406" presetID="11" presetClass="entr" presetSubtype="0" fill="hold" grpId="0" nodeType="afterEffect">
                                  <p:stCondLst>
                                    <p:cond delay="0"/>
                                  </p:stCondLst>
                                  <p:childTnLst>
                                    <p:set>
                                      <p:cBhvr>
                                        <p:cTn id="407" dur="1000">
                                          <p:stCondLst>
                                            <p:cond delay="0"/>
                                          </p:stCondLst>
                                        </p:cTn>
                                        <p:tgtEl>
                                          <p:spTgt spid="135"/>
                                        </p:tgtEl>
                                        <p:attrNameLst>
                                          <p:attrName>style.visibility</p:attrName>
                                        </p:attrNameLst>
                                      </p:cBhvr>
                                      <p:to>
                                        <p:strVal val="visible"/>
                                      </p:to>
                                    </p:set>
                                  </p:childTnLst>
                                </p:cTn>
                              </p:par>
                            </p:childTnLst>
                          </p:cTn>
                        </p:par>
                        <p:par>
                          <p:cTn id="408" fill="hold">
                            <p:stCondLst>
                              <p:cond delay="128000"/>
                            </p:stCondLst>
                            <p:childTnLst>
                              <p:par>
                                <p:cTn id="409" presetID="11" presetClass="entr" presetSubtype="0" fill="hold" grpId="0" nodeType="afterEffect">
                                  <p:stCondLst>
                                    <p:cond delay="0"/>
                                  </p:stCondLst>
                                  <p:childTnLst>
                                    <p:set>
                                      <p:cBhvr>
                                        <p:cTn id="410" dur="1000">
                                          <p:stCondLst>
                                            <p:cond delay="0"/>
                                          </p:stCondLst>
                                        </p:cTn>
                                        <p:tgtEl>
                                          <p:spTgt spid="136"/>
                                        </p:tgtEl>
                                        <p:attrNameLst>
                                          <p:attrName>style.visibility</p:attrName>
                                        </p:attrNameLst>
                                      </p:cBhvr>
                                      <p:to>
                                        <p:strVal val="visible"/>
                                      </p:to>
                                    </p:set>
                                  </p:childTnLst>
                                </p:cTn>
                              </p:par>
                            </p:childTnLst>
                          </p:cTn>
                        </p:par>
                        <p:par>
                          <p:cTn id="411" fill="hold">
                            <p:stCondLst>
                              <p:cond delay="129000"/>
                            </p:stCondLst>
                            <p:childTnLst>
                              <p:par>
                                <p:cTn id="412" presetID="11" presetClass="entr" presetSubtype="0" fill="hold" grpId="0" nodeType="afterEffect">
                                  <p:stCondLst>
                                    <p:cond delay="0"/>
                                  </p:stCondLst>
                                  <p:childTnLst>
                                    <p:set>
                                      <p:cBhvr>
                                        <p:cTn id="413" dur="1000">
                                          <p:stCondLst>
                                            <p:cond delay="0"/>
                                          </p:stCondLst>
                                        </p:cTn>
                                        <p:tgtEl>
                                          <p:spTgt spid="137"/>
                                        </p:tgtEl>
                                        <p:attrNameLst>
                                          <p:attrName>style.visibility</p:attrName>
                                        </p:attrNameLst>
                                      </p:cBhvr>
                                      <p:to>
                                        <p:strVal val="visible"/>
                                      </p:to>
                                    </p:set>
                                  </p:childTnLst>
                                </p:cTn>
                              </p:par>
                            </p:childTnLst>
                          </p:cTn>
                        </p:par>
                        <p:par>
                          <p:cTn id="414" fill="hold">
                            <p:stCondLst>
                              <p:cond delay="130000"/>
                            </p:stCondLst>
                            <p:childTnLst>
                              <p:par>
                                <p:cTn id="415" presetID="11" presetClass="entr" presetSubtype="0" fill="hold" grpId="0" nodeType="afterEffect">
                                  <p:stCondLst>
                                    <p:cond delay="0"/>
                                  </p:stCondLst>
                                  <p:childTnLst>
                                    <p:set>
                                      <p:cBhvr>
                                        <p:cTn id="416" dur="1000">
                                          <p:stCondLst>
                                            <p:cond delay="0"/>
                                          </p:stCondLst>
                                        </p:cTn>
                                        <p:tgtEl>
                                          <p:spTgt spid="138"/>
                                        </p:tgtEl>
                                        <p:attrNameLst>
                                          <p:attrName>style.visibility</p:attrName>
                                        </p:attrNameLst>
                                      </p:cBhvr>
                                      <p:to>
                                        <p:strVal val="visible"/>
                                      </p:to>
                                    </p:set>
                                  </p:childTnLst>
                                </p:cTn>
                              </p:par>
                            </p:childTnLst>
                          </p:cTn>
                        </p:par>
                        <p:par>
                          <p:cTn id="417" fill="hold">
                            <p:stCondLst>
                              <p:cond delay="131000"/>
                            </p:stCondLst>
                            <p:childTnLst>
                              <p:par>
                                <p:cTn id="418" presetID="11" presetClass="entr" presetSubtype="0" fill="hold" grpId="0" nodeType="afterEffect">
                                  <p:stCondLst>
                                    <p:cond delay="0"/>
                                  </p:stCondLst>
                                  <p:childTnLst>
                                    <p:set>
                                      <p:cBhvr>
                                        <p:cTn id="419" dur="1000">
                                          <p:stCondLst>
                                            <p:cond delay="0"/>
                                          </p:stCondLst>
                                        </p:cTn>
                                        <p:tgtEl>
                                          <p:spTgt spid="139"/>
                                        </p:tgtEl>
                                        <p:attrNameLst>
                                          <p:attrName>style.visibility</p:attrName>
                                        </p:attrNameLst>
                                      </p:cBhvr>
                                      <p:to>
                                        <p:strVal val="visible"/>
                                      </p:to>
                                    </p:set>
                                  </p:childTnLst>
                                </p:cTn>
                              </p:par>
                            </p:childTnLst>
                          </p:cTn>
                        </p:par>
                        <p:par>
                          <p:cTn id="420" fill="hold">
                            <p:stCondLst>
                              <p:cond delay="132000"/>
                            </p:stCondLst>
                            <p:childTnLst>
                              <p:par>
                                <p:cTn id="421" presetID="11" presetClass="entr" presetSubtype="0" fill="hold" grpId="0" nodeType="afterEffect">
                                  <p:stCondLst>
                                    <p:cond delay="0"/>
                                  </p:stCondLst>
                                  <p:childTnLst>
                                    <p:set>
                                      <p:cBhvr>
                                        <p:cTn id="422" dur="1000">
                                          <p:stCondLst>
                                            <p:cond delay="0"/>
                                          </p:stCondLst>
                                        </p:cTn>
                                        <p:tgtEl>
                                          <p:spTgt spid="140"/>
                                        </p:tgtEl>
                                        <p:attrNameLst>
                                          <p:attrName>style.visibility</p:attrName>
                                        </p:attrNameLst>
                                      </p:cBhvr>
                                      <p:to>
                                        <p:strVal val="visible"/>
                                      </p:to>
                                    </p:set>
                                  </p:childTnLst>
                                </p:cTn>
                              </p:par>
                            </p:childTnLst>
                          </p:cTn>
                        </p:par>
                        <p:par>
                          <p:cTn id="423" fill="hold">
                            <p:stCondLst>
                              <p:cond delay="133000"/>
                            </p:stCondLst>
                            <p:childTnLst>
                              <p:par>
                                <p:cTn id="424" presetID="11" presetClass="entr" presetSubtype="0" fill="hold" grpId="0" nodeType="afterEffect">
                                  <p:stCondLst>
                                    <p:cond delay="0"/>
                                  </p:stCondLst>
                                  <p:childTnLst>
                                    <p:set>
                                      <p:cBhvr>
                                        <p:cTn id="425" dur="1000">
                                          <p:stCondLst>
                                            <p:cond delay="0"/>
                                          </p:stCondLst>
                                        </p:cTn>
                                        <p:tgtEl>
                                          <p:spTgt spid="141"/>
                                        </p:tgtEl>
                                        <p:attrNameLst>
                                          <p:attrName>style.visibility</p:attrName>
                                        </p:attrNameLst>
                                      </p:cBhvr>
                                      <p:to>
                                        <p:strVal val="visible"/>
                                      </p:to>
                                    </p:set>
                                  </p:childTnLst>
                                </p:cTn>
                              </p:par>
                            </p:childTnLst>
                          </p:cTn>
                        </p:par>
                        <p:par>
                          <p:cTn id="426" fill="hold">
                            <p:stCondLst>
                              <p:cond delay="134000"/>
                            </p:stCondLst>
                            <p:childTnLst>
                              <p:par>
                                <p:cTn id="427" presetID="11" presetClass="entr" presetSubtype="0" fill="hold" grpId="0" nodeType="afterEffect">
                                  <p:stCondLst>
                                    <p:cond delay="0"/>
                                  </p:stCondLst>
                                  <p:childTnLst>
                                    <p:set>
                                      <p:cBhvr>
                                        <p:cTn id="428" dur="1000">
                                          <p:stCondLst>
                                            <p:cond delay="0"/>
                                          </p:stCondLst>
                                        </p:cTn>
                                        <p:tgtEl>
                                          <p:spTgt spid="142"/>
                                        </p:tgtEl>
                                        <p:attrNameLst>
                                          <p:attrName>style.visibility</p:attrName>
                                        </p:attrNameLst>
                                      </p:cBhvr>
                                      <p:to>
                                        <p:strVal val="visible"/>
                                      </p:to>
                                    </p:set>
                                  </p:childTnLst>
                                </p:cTn>
                              </p:par>
                            </p:childTnLst>
                          </p:cTn>
                        </p:par>
                        <p:par>
                          <p:cTn id="429" fill="hold">
                            <p:stCondLst>
                              <p:cond delay="135000"/>
                            </p:stCondLst>
                            <p:childTnLst>
                              <p:par>
                                <p:cTn id="430" presetID="11" presetClass="entr" presetSubtype="0" fill="hold" grpId="0" nodeType="afterEffect">
                                  <p:stCondLst>
                                    <p:cond delay="0"/>
                                  </p:stCondLst>
                                  <p:childTnLst>
                                    <p:set>
                                      <p:cBhvr>
                                        <p:cTn id="431" dur="1000">
                                          <p:stCondLst>
                                            <p:cond delay="0"/>
                                          </p:stCondLst>
                                        </p:cTn>
                                        <p:tgtEl>
                                          <p:spTgt spid="143"/>
                                        </p:tgtEl>
                                        <p:attrNameLst>
                                          <p:attrName>style.visibility</p:attrName>
                                        </p:attrNameLst>
                                      </p:cBhvr>
                                      <p:to>
                                        <p:strVal val="visible"/>
                                      </p:to>
                                    </p:set>
                                  </p:childTnLst>
                                </p:cTn>
                              </p:par>
                            </p:childTnLst>
                          </p:cTn>
                        </p:par>
                        <p:par>
                          <p:cTn id="432" fill="hold">
                            <p:stCondLst>
                              <p:cond delay="136000"/>
                            </p:stCondLst>
                            <p:childTnLst>
                              <p:par>
                                <p:cTn id="433" presetID="11" presetClass="entr" presetSubtype="0" fill="hold" grpId="0" nodeType="afterEffect">
                                  <p:stCondLst>
                                    <p:cond delay="0"/>
                                  </p:stCondLst>
                                  <p:childTnLst>
                                    <p:set>
                                      <p:cBhvr>
                                        <p:cTn id="434" dur="1000">
                                          <p:stCondLst>
                                            <p:cond delay="0"/>
                                          </p:stCondLst>
                                        </p:cTn>
                                        <p:tgtEl>
                                          <p:spTgt spid="144"/>
                                        </p:tgtEl>
                                        <p:attrNameLst>
                                          <p:attrName>style.visibility</p:attrName>
                                        </p:attrNameLst>
                                      </p:cBhvr>
                                      <p:to>
                                        <p:strVal val="visible"/>
                                      </p:to>
                                    </p:set>
                                  </p:childTnLst>
                                </p:cTn>
                              </p:par>
                            </p:childTnLst>
                          </p:cTn>
                        </p:par>
                        <p:par>
                          <p:cTn id="435" fill="hold">
                            <p:stCondLst>
                              <p:cond delay="137000"/>
                            </p:stCondLst>
                            <p:childTnLst>
                              <p:par>
                                <p:cTn id="436" presetID="11" presetClass="entr" presetSubtype="0" fill="hold" grpId="0" nodeType="afterEffect">
                                  <p:stCondLst>
                                    <p:cond delay="0"/>
                                  </p:stCondLst>
                                  <p:childTnLst>
                                    <p:set>
                                      <p:cBhvr>
                                        <p:cTn id="437" dur="1000">
                                          <p:stCondLst>
                                            <p:cond delay="0"/>
                                          </p:stCondLst>
                                        </p:cTn>
                                        <p:tgtEl>
                                          <p:spTgt spid="145"/>
                                        </p:tgtEl>
                                        <p:attrNameLst>
                                          <p:attrName>style.visibility</p:attrName>
                                        </p:attrNameLst>
                                      </p:cBhvr>
                                      <p:to>
                                        <p:strVal val="visible"/>
                                      </p:to>
                                    </p:set>
                                  </p:childTnLst>
                                </p:cTn>
                              </p:par>
                            </p:childTnLst>
                          </p:cTn>
                        </p:par>
                        <p:par>
                          <p:cTn id="438" fill="hold">
                            <p:stCondLst>
                              <p:cond delay="138000"/>
                            </p:stCondLst>
                            <p:childTnLst>
                              <p:par>
                                <p:cTn id="439" presetID="11" presetClass="entr" presetSubtype="0" fill="hold" grpId="0" nodeType="afterEffect">
                                  <p:stCondLst>
                                    <p:cond delay="0"/>
                                  </p:stCondLst>
                                  <p:childTnLst>
                                    <p:set>
                                      <p:cBhvr>
                                        <p:cTn id="440" dur="1000">
                                          <p:stCondLst>
                                            <p:cond delay="0"/>
                                          </p:stCondLst>
                                        </p:cTn>
                                        <p:tgtEl>
                                          <p:spTgt spid="146"/>
                                        </p:tgtEl>
                                        <p:attrNameLst>
                                          <p:attrName>style.visibility</p:attrName>
                                        </p:attrNameLst>
                                      </p:cBhvr>
                                      <p:to>
                                        <p:strVal val="visible"/>
                                      </p:to>
                                    </p:set>
                                  </p:childTnLst>
                                </p:cTn>
                              </p:par>
                            </p:childTnLst>
                          </p:cTn>
                        </p:par>
                        <p:par>
                          <p:cTn id="441" fill="hold">
                            <p:stCondLst>
                              <p:cond delay="139000"/>
                            </p:stCondLst>
                            <p:childTnLst>
                              <p:par>
                                <p:cTn id="442" presetID="11" presetClass="entr" presetSubtype="0" fill="hold" grpId="0" nodeType="afterEffect">
                                  <p:stCondLst>
                                    <p:cond delay="0"/>
                                  </p:stCondLst>
                                  <p:childTnLst>
                                    <p:set>
                                      <p:cBhvr>
                                        <p:cTn id="443" dur="1000">
                                          <p:stCondLst>
                                            <p:cond delay="0"/>
                                          </p:stCondLst>
                                        </p:cTn>
                                        <p:tgtEl>
                                          <p:spTgt spid="147"/>
                                        </p:tgtEl>
                                        <p:attrNameLst>
                                          <p:attrName>style.visibility</p:attrName>
                                        </p:attrNameLst>
                                      </p:cBhvr>
                                      <p:to>
                                        <p:strVal val="visible"/>
                                      </p:to>
                                    </p:set>
                                  </p:childTnLst>
                                </p:cTn>
                              </p:par>
                            </p:childTnLst>
                          </p:cTn>
                        </p:par>
                        <p:par>
                          <p:cTn id="444" fill="hold">
                            <p:stCondLst>
                              <p:cond delay="140000"/>
                            </p:stCondLst>
                            <p:childTnLst>
                              <p:par>
                                <p:cTn id="445" presetID="11" presetClass="entr" presetSubtype="0" fill="hold" grpId="0" nodeType="afterEffect">
                                  <p:stCondLst>
                                    <p:cond delay="0"/>
                                  </p:stCondLst>
                                  <p:childTnLst>
                                    <p:set>
                                      <p:cBhvr>
                                        <p:cTn id="446" dur="1000">
                                          <p:stCondLst>
                                            <p:cond delay="0"/>
                                          </p:stCondLst>
                                        </p:cTn>
                                        <p:tgtEl>
                                          <p:spTgt spid="148"/>
                                        </p:tgtEl>
                                        <p:attrNameLst>
                                          <p:attrName>style.visibility</p:attrName>
                                        </p:attrNameLst>
                                      </p:cBhvr>
                                      <p:to>
                                        <p:strVal val="visible"/>
                                      </p:to>
                                    </p:set>
                                  </p:childTnLst>
                                </p:cTn>
                              </p:par>
                            </p:childTnLst>
                          </p:cTn>
                        </p:par>
                        <p:par>
                          <p:cTn id="447" fill="hold">
                            <p:stCondLst>
                              <p:cond delay="141000"/>
                            </p:stCondLst>
                            <p:childTnLst>
                              <p:par>
                                <p:cTn id="448" presetID="11" presetClass="entr" presetSubtype="0" fill="hold" grpId="0" nodeType="afterEffect">
                                  <p:stCondLst>
                                    <p:cond delay="0"/>
                                  </p:stCondLst>
                                  <p:childTnLst>
                                    <p:set>
                                      <p:cBhvr>
                                        <p:cTn id="449" dur="1000">
                                          <p:stCondLst>
                                            <p:cond delay="0"/>
                                          </p:stCondLst>
                                        </p:cTn>
                                        <p:tgtEl>
                                          <p:spTgt spid="149"/>
                                        </p:tgtEl>
                                        <p:attrNameLst>
                                          <p:attrName>style.visibility</p:attrName>
                                        </p:attrNameLst>
                                      </p:cBhvr>
                                      <p:to>
                                        <p:strVal val="visible"/>
                                      </p:to>
                                    </p:set>
                                  </p:childTnLst>
                                </p:cTn>
                              </p:par>
                            </p:childTnLst>
                          </p:cTn>
                        </p:par>
                        <p:par>
                          <p:cTn id="450" fill="hold">
                            <p:stCondLst>
                              <p:cond delay="142000"/>
                            </p:stCondLst>
                            <p:childTnLst>
                              <p:par>
                                <p:cTn id="451" presetID="11" presetClass="entr" presetSubtype="0" fill="hold" grpId="0" nodeType="afterEffect">
                                  <p:stCondLst>
                                    <p:cond delay="0"/>
                                  </p:stCondLst>
                                  <p:childTnLst>
                                    <p:set>
                                      <p:cBhvr>
                                        <p:cTn id="452" dur="1000">
                                          <p:stCondLst>
                                            <p:cond delay="0"/>
                                          </p:stCondLst>
                                        </p:cTn>
                                        <p:tgtEl>
                                          <p:spTgt spid="150"/>
                                        </p:tgtEl>
                                        <p:attrNameLst>
                                          <p:attrName>style.visibility</p:attrName>
                                        </p:attrNameLst>
                                      </p:cBhvr>
                                      <p:to>
                                        <p:strVal val="visible"/>
                                      </p:to>
                                    </p:set>
                                  </p:childTnLst>
                                </p:cTn>
                              </p:par>
                            </p:childTnLst>
                          </p:cTn>
                        </p:par>
                        <p:par>
                          <p:cTn id="453" fill="hold">
                            <p:stCondLst>
                              <p:cond delay="143000"/>
                            </p:stCondLst>
                            <p:childTnLst>
                              <p:par>
                                <p:cTn id="454" presetID="11" presetClass="entr" presetSubtype="0" fill="hold" grpId="0" nodeType="afterEffect">
                                  <p:stCondLst>
                                    <p:cond delay="0"/>
                                  </p:stCondLst>
                                  <p:childTnLst>
                                    <p:set>
                                      <p:cBhvr>
                                        <p:cTn id="455" dur="1000">
                                          <p:stCondLst>
                                            <p:cond delay="0"/>
                                          </p:stCondLst>
                                        </p:cTn>
                                        <p:tgtEl>
                                          <p:spTgt spid="151"/>
                                        </p:tgtEl>
                                        <p:attrNameLst>
                                          <p:attrName>style.visibility</p:attrName>
                                        </p:attrNameLst>
                                      </p:cBhvr>
                                      <p:to>
                                        <p:strVal val="visible"/>
                                      </p:to>
                                    </p:set>
                                  </p:childTnLst>
                                </p:cTn>
                              </p:par>
                            </p:childTnLst>
                          </p:cTn>
                        </p:par>
                        <p:par>
                          <p:cTn id="456" fill="hold">
                            <p:stCondLst>
                              <p:cond delay="144000"/>
                            </p:stCondLst>
                            <p:childTnLst>
                              <p:par>
                                <p:cTn id="457" presetID="11" presetClass="entr" presetSubtype="0" fill="hold" grpId="0" nodeType="afterEffect">
                                  <p:stCondLst>
                                    <p:cond delay="0"/>
                                  </p:stCondLst>
                                  <p:childTnLst>
                                    <p:set>
                                      <p:cBhvr>
                                        <p:cTn id="458" dur="1000">
                                          <p:stCondLst>
                                            <p:cond delay="0"/>
                                          </p:stCondLst>
                                        </p:cTn>
                                        <p:tgtEl>
                                          <p:spTgt spid="152"/>
                                        </p:tgtEl>
                                        <p:attrNameLst>
                                          <p:attrName>style.visibility</p:attrName>
                                        </p:attrNameLst>
                                      </p:cBhvr>
                                      <p:to>
                                        <p:strVal val="visible"/>
                                      </p:to>
                                    </p:set>
                                  </p:childTnLst>
                                </p:cTn>
                              </p:par>
                            </p:childTnLst>
                          </p:cTn>
                        </p:par>
                        <p:par>
                          <p:cTn id="459" fill="hold">
                            <p:stCondLst>
                              <p:cond delay="145000"/>
                            </p:stCondLst>
                            <p:childTnLst>
                              <p:par>
                                <p:cTn id="460" presetID="11" presetClass="entr" presetSubtype="0" fill="hold" grpId="0" nodeType="afterEffect">
                                  <p:stCondLst>
                                    <p:cond delay="0"/>
                                  </p:stCondLst>
                                  <p:childTnLst>
                                    <p:set>
                                      <p:cBhvr>
                                        <p:cTn id="461" dur="1000">
                                          <p:stCondLst>
                                            <p:cond delay="0"/>
                                          </p:stCondLst>
                                        </p:cTn>
                                        <p:tgtEl>
                                          <p:spTgt spid="153"/>
                                        </p:tgtEl>
                                        <p:attrNameLst>
                                          <p:attrName>style.visibility</p:attrName>
                                        </p:attrNameLst>
                                      </p:cBhvr>
                                      <p:to>
                                        <p:strVal val="visible"/>
                                      </p:to>
                                    </p:set>
                                  </p:childTnLst>
                                </p:cTn>
                              </p:par>
                            </p:childTnLst>
                          </p:cTn>
                        </p:par>
                        <p:par>
                          <p:cTn id="462" fill="hold">
                            <p:stCondLst>
                              <p:cond delay="146000"/>
                            </p:stCondLst>
                            <p:childTnLst>
                              <p:par>
                                <p:cTn id="463" presetID="11" presetClass="entr" presetSubtype="0" fill="hold" grpId="0" nodeType="afterEffect">
                                  <p:stCondLst>
                                    <p:cond delay="0"/>
                                  </p:stCondLst>
                                  <p:childTnLst>
                                    <p:set>
                                      <p:cBhvr>
                                        <p:cTn id="464" dur="1000">
                                          <p:stCondLst>
                                            <p:cond delay="0"/>
                                          </p:stCondLst>
                                        </p:cTn>
                                        <p:tgtEl>
                                          <p:spTgt spid="154"/>
                                        </p:tgtEl>
                                        <p:attrNameLst>
                                          <p:attrName>style.visibility</p:attrName>
                                        </p:attrNameLst>
                                      </p:cBhvr>
                                      <p:to>
                                        <p:strVal val="visible"/>
                                      </p:to>
                                    </p:set>
                                  </p:childTnLst>
                                </p:cTn>
                              </p:par>
                            </p:childTnLst>
                          </p:cTn>
                        </p:par>
                        <p:par>
                          <p:cTn id="465" fill="hold">
                            <p:stCondLst>
                              <p:cond delay="147000"/>
                            </p:stCondLst>
                            <p:childTnLst>
                              <p:par>
                                <p:cTn id="466" presetID="11" presetClass="entr" presetSubtype="0" fill="hold" grpId="0" nodeType="afterEffect">
                                  <p:stCondLst>
                                    <p:cond delay="0"/>
                                  </p:stCondLst>
                                  <p:childTnLst>
                                    <p:set>
                                      <p:cBhvr>
                                        <p:cTn id="467" dur="1000">
                                          <p:stCondLst>
                                            <p:cond delay="0"/>
                                          </p:stCondLst>
                                        </p:cTn>
                                        <p:tgtEl>
                                          <p:spTgt spid="155"/>
                                        </p:tgtEl>
                                        <p:attrNameLst>
                                          <p:attrName>style.visibility</p:attrName>
                                        </p:attrNameLst>
                                      </p:cBhvr>
                                      <p:to>
                                        <p:strVal val="visible"/>
                                      </p:to>
                                    </p:set>
                                  </p:childTnLst>
                                </p:cTn>
                              </p:par>
                            </p:childTnLst>
                          </p:cTn>
                        </p:par>
                        <p:par>
                          <p:cTn id="468" fill="hold">
                            <p:stCondLst>
                              <p:cond delay="148000"/>
                            </p:stCondLst>
                            <p:childTnLst>
                              <p:par>
                                <p:cTn id="469" presetID="11" presetClass="entr" presetSubtype="0" fill="hold" grpId="0" nodeType="afterEffect">
                                  <p:stCondLst>
                                    <p:cond delay="0"/>
                                  </p:stCondLst>
                                  <p:childTnLst>
                                    <p:set>
                                      <p:cBhvr>
                                        <p:cTn id="470" dur="1000">
                                          <p:stCondLst>
                                            <p:cond delay="0"/>
                                          </p:stCondLst>
                                        </p:cTn>
                                        <p:tgtEl>
                                          <p:spTgt spid="156"/>
                                        </p:tgtEl>
                                        <p:attrNameLst>
                                          <p:attrName>style.visibility</p:attrName>
                                        </p:attrNameLst>
                                      </p:cBhvr>
                                      <p:to>
                                        <p:strVal val="visible"/>
                                      </p:to>
                                    </p:set>
                                  </p:childTnLst>
                                </p:cTn>
                              </p:par>
                            </p:childTnLst>
                          </p:cTn>
                        </p:par>
                        <p:par>
                          <p:cTn id="471" fill="hold">
                            <p:stCondLst>
                              <p:cond delay="149000"/>
                            </p:stCondLst>
                            <p:childTnLst>
                              <p:par>
                                <p:cTn id="472" presetID="11" presetClass="entr" presetSubtype="0" fill="hold" grpId="0" nodeType="afterEffect">
                                  <p:stCondLst>
                                    <p:cond delay="0"/>
                                  </p:stCondLst>
                                  <p:childTnLst>
                                    <p:set>
                                      <p:cBhvr>
                                        <p:cTn id="473" dur="1000">
                                          <p:stCondLst>
                                            <p:cond delay="0"/>
                                          </p:stCondLst>
                                        </p:cTn>
                                        <p:tgtEl>
                                          <p:spTgt spid="157"/>
                                        </p:tgtEl>
                                        <p:attrNameLst>
                                          <p:attrName>style.visibility</p:attrName>
                                        </p:attrNameLst>
                                      </p:cBhvr>
                                      <p:to>
                                        <p:strVal val="visible"/>
                                      </p:to>
                                    </p:set>
                                  </p:childTnLst>
                                </p:cTn>
                              </p:par>
                            </p:childTnLst>
                          </p:cTn>
                        </p:par>
                        <p:par>
                          <p:cTn id="474" fill="hold">
                            <p:stCondLst>
                              <p:cond delay="150000"/>
                            </p:stCondLst>
                            <p:childTnLst>
                              <p:par>
                                <p:cTn id="475" presetID="11" presetClass="entr" presetSubtype="0" fill="hold" grpId="0" nodeType="afterEffect">
                                  <p:stCondLst>
                                    <p:cond delay="0"/>
                                  </p:stCondLst>
                                  <p:childTnLst>
                                    <p:set>
                                      <p:cBhvr>
                                        <p:cTn id="476" dur="1000">
                                          <p:stCondLst>
                                            <p:cond delay="0"/>
                                          </p:stCondLst>
                                        </p:cTn>
                                        <p:tgtEl>
                                          <p:spTgt spid="158"/>
                                        </p:tgtEl>
                                        <p:attrNameLst>
                                          <p:attrName>style.visibility</p:attrName>
                                        </p:attrNameLst>
                                      </p:cBhvr>
                                      <p:to>
                                        <p:strVal val="visible"/>
                                      </p:to>
                                    </p:set>
                                  </p:childTnLst>
                                </p:cTn>
                              </p:par>
                            </p:childTnLst>
                          </p:cTn>
                        </p:par>
                        <p:par>
                          <p:cTn id="477" fill="hold">
                            <p:stCondLst>
                              <p:cond delay="151000"/>
                            </p:stCondLst>
                            <p:childTnLst>
                              <p:par>
                                <p:cTn id="478" presetID="11" presetClass="entr" presetSubtype="0" fill="hold" grpId="0" nodeType="afterEffect">
                                  <p:stCondLst>
                                    <p:cond delay="0"/>
                                  </p:stCondLst>
                                  <p:childTnLst>
                                    <p:set>
                                      <p:cBhvr>
                                        <p:cTn id="479" dur="1000">
                                          <p:stCondLst>
                                            <p:cond delay="0"/>
                                          </p:stCondLst>
                                        </p:cTn>
                                        <p:tgtEl>
                                          <p:spTgt spid="159"/>
                                        </p:tgtEl>
                                        <p:attrNameLst>
                                          <p:attrName>style.visibility</p:attrName>
                                        </p:attrNameLst>
                                      </p:cBhvr>
                                      <p:to>
                                        <p:strVal val="visible"/>
                                      </p:to>
                                    </p:set>
                                  </p:childTnLst>
                                </p:cTn>
                              </p:par>
                            </p:childTnLst>
                          </p:cTn>
                        </p:par>
                        <p:par>
                          <p:cTn id="480" fill="hold">
                            <p:stCondLst>
                              <p:cond delay="152000"/>
                            </p:stCondLst>
                            <p:childTnLst>
                              <p:par>
                                <p:cTn id="481" presetID="11" presetClass="entr" presetSubtype="0" fill="hold" grpId="0" nodeType="afterEffect">
                                  <p:stCondLst>
                                    <p:cond delay="0"/>
                                  </p:stCondLst>
                                  <p:childTnLst>
                                    <p:set>
                                      <p:cBhvr>
                                        <p:cTn id="482" dur="1000">
                                          <p:stCondLst>
                                            <p:cond delay="0"/>
                                          </p:stCondLst>
                                        </p:cTn>
                                        <p:tgtEl>
                                          <p:spTgt spid="160"/>
                                        </p:tgtEl>
                                        <p:attrNameLst>
                                          <p:attrName>style.visibility</p:attrName>
                                        </p:attrNameLst>
                                      </p:cBhvr>
                                      <p:to>
                                        <p:strVal val="visible"/>
                                      </p:to>
                                    </p:set>
                                  </p:childTnLst>
                                </p:cTn>
                              </p:par>
                            </p:childTnLst>
                          </p:cTn>
                        </p:par>
                        <p:par>
                          <p:cTn id="483" fill="hold">
                            <p:stCondLst>
                              <p:cond delay="153000"/>
                            </p:stCondLst>
                            <p:childTnLst>
                              <p:par>
                                <p:cTn id="484" presetID="11" presetClass="entr" presetSubtype="0" fill="hold" grpId="0" nodeType="afterEffect">
                                  <p:stCondLst>
                                    <p:cond delay="0"/>
                                  </p:stCondLst>
                                  <p:childTnLst>
                                    <p:set>
                                      <p:cBhvr>
                                        <p:cTn id="485" dur="1000">
                                          <p:stCondLst>
                                            <p:cond delay="0"/>
                                          </p:stCondLst>
                                        </p:cTn>
                                        <p:tgtEl>
                                          <p:spTgt spid="161"/>
                                        </p:tgtEl>
                                        <p:attrNameLst>
                                          <p:attrName>style.visibility</p:attrName>
                                        </p:attrNameLst>
                                      </p:cBhvr>
                                      <p:to>
                                        <p:strVal val="visible"/>
                                      </p:to>
                                    </p:set>
                                  </p:childTnLst>
                                </p:cTn>
                              </p:par>
                            </p:childTnLst>
                          </p:cTn>
                        </p:par>
                        <p:par>
                          <p:cTn id="486" fill="hold">
                            <p:stCondLst>
                              <p:cond delay="154000"/>
                            </p:stCondLst>
                            <p:childTnLst>
                              <p:par>
                                <p:cTn id="487" presetID="11" presetClass="entr" presetSubtype="0" fill="hold" grpId="0" nodeType="afterEffect">
                                  <p:stCondLst>
                                    <p:cond delay="0"/>
                                  </p:stCondLst>
                                  <p:childTnLst>
                                    <p:set>
                                      <p:cBhvr>
                                        <p:cTn id="488" dur="1000">
                                          <p:stCondLst>
                                            <p:cond delay="0"/>
                                          </p:stCondLst>
                                        </p:cTn>
                                        <p:tgtEl>
                                          <p:spTgt spid="162"/>
                                        </p:tgtEl>
                                        <p:attrNameLst>
                                          <p:attrName>style.visibility</p:attrName>
                                        </p:attrNameLst>
                                      </p:cBhvr>
                                      <p:to>
                                        <p:strVal val="visible"/>
                                      </p:to>
                                    </p:set>
                                  </p:childTnLst>
                                </p:cTn>
                              </p:par>
                            </p:childTnLst>
                          </p:cTn>
                        </p:par>
                        <p:par>
                          <p:cTn id="489" fill="hold">
                            <p:stCondLst>
                              <p:cond delay="155000"/>
                            </p:stCondLst>
                            <p:childTnLst>
                              <p:par>
                                <p:cTn id="490" presetID="11" presetClass="entr" presetSubtype="0" fill="hold" grpId="0" nodeType="afterEffect">
                                  <p:stCondLst>
                                    <p:cond delay="0"/>
                                  </p:stCondLst>
                                  <p:childTnLst>
                                    <p:set>
                                      <p:cBhvr>
                                        <p:cTn id="491" dur="1000">
                                          <p:stCondLst>
                                            <p:cond delay="0"/>
                                          </p:stCondLst>
                                        </p:cTn>
                                        <p:tgtEl>
                                          <p:spTgt spid="163"/>
                                        </p:tgtEl>
                                        <p:attrNameLst>
                                          <p:attrName>style.visibility</p:attrName>
                                        </p:attrNameLst>
                                      </p:cBhvr>
                                      <p:to>
                                        <p:strVal val="visible"/>
                                      </p:to>
                                    </p:set>
                                  </p:childTnLst>
                                </p:cTn>
                              </p:par>
                            </p:childTnLst>
                          </p:cTn>
                        </p:par>
                        <p:par>
                          <p:cTn id="492" fill="hold">
                            <p:stCondLst>
                              <p:cond delay="156000"/>
                            </p:stCondLst>
                            <p:childTnLst>
                              <p:par>
                                <p:cTn id="493" presetID="11" presetClass="entr" presetSubtype="0" fill="hold" grpId="0" nodeType="afterEffect">
                                  <p:stCondLst>
                                    <p:cond delay="0"/>
                                  </p:stCondLst>
                                  <p:childTnLst>
                                    <p:set>
                                      <p:cBhvr>
                                        <p:cTn id="494" dur="1000">
                                          <p:stCondLst>
                                            <p:cond delay="0"/>
                                          </p:stCondLst>
                                        </p:cTn>
                                        <p:tgtEl>
                                          <p:spTgt spid="164"/>
                                        </p:tgtEl>
                                        <p:attrNameLst>
                                          <p:attrName>style.visibility</p:attrName>
                                        </p:attrNameLst>
                                      </p:cBhvr>
                                      <p:to>
                                        <p:strVal val="visible"/>
                                      </p:to>
                                    </p:set>
                                  </p:childTnLst>
                                </p:cTn>
                              </p:par>
                            </p:childTnLst>
                          </p:cTn>
                        </p:par>
                        <p:par>
                          <p:cTn id="495" fill="hold">
                            <p:stCondLst>
                              <p:cond delay="157000"/>
                            </p:stCondLst>
                            <p:childTnLst>
                              <p:par>
                                <p:cTn id="496" presetID="11" presetClass="entr" presetSubtype="0" fill="hold" grpId="0" nodeType="afterEffect">
                                  <p:stCondLst>
                                    <p:cond delay="0"/>
                                  </p:stCondLst>
                                  <p:childTnLst>
                                    <p:set>
                                      <p:cBhvr>
                                        <p:cTn id="497" dur="1000">
                                          <p:stCondLst>
                                            <p:cond delay="0"/>
                                          </p:stCondLst>
                                        </p:cTn>
                                        <p:tgtEl>
                                          <p:spTgt spid="165"/>
                                        </p:tgtEl>
                                        <p:attrNameLst>
                                          <p:attrName>style.visibility</p:attrName>
                                        </p:attrNameLst>
                                      </p:cBhvr>
                                      <p:to>
                                        <p:strVal val="visible"/>
                                      </p:to>
                                    </p:set>
                                  </p:childTnLst>
                                </p:cTn>
                              </p:par>
                            </p:childTnLst>
                          </p:cTn>
                        </p:par>
                        <p:par>
                          <p:cTn id="498" fill="hold">
                            <p:stCondLst>
                              <p:cond delay="158000"/>
                            </p:stCondLst>
                            <p:childTnLst>
                              <p:par>
                                <p:cTn id="499" presetID="11" presetClass="entr" presetSubtype="0" fill="hold" grpId="0" nodeType="afterEffect">
                                  <p:stCondLst>
                                    <p:cond delay="0"/>
                                  </p:stCondLst>
                                  <p:childTnLst>
                                    <p:set>
                                      <p:cBhvr>
                                        <p:cTn id="500" dur="1000">
                                          <p:stCondLst>
                                            <p:cond delay="0"/>
                                          </p:stCondLst>
                                        </p:cTn>
                                        <p:tgtEl>
                                          <p:spTgt spid="166"/>
                                        </p:tgtEl>
                                        <p:attrNameLst>
                                          <p:attrName>style.visibility</p:attrName>
                                        </p:attrNameLst>
                                      </p:cBhvr>
                                      <p:to>
                                        <p:strVal val="visible"/>
                                      </p:to>
                                    </p:set>
                                  </p:childTnLst>
                                </p:cTn>
                              </p:par>
                            </p:childTnLst>
                          </p:cTn>
                        </p:par>
                        <p:par>
                          <p:cTn id="501" fill="hold">
                            <p:stCondLst>
                              <p:cond delay="159000"/>
                            </p:stCondLst>
                            <p:childTnLst>
                              <p:par>
                                <p:cTn id="502" presetID="11" presetClass="entr" presetSubtype="0" fill="hold" grpId="0" nodeType="afterEffect">
                                  <p:stCondLst>
                                    <p:cond delay="0"/>
                                  </p:stCondLst>
                                  <p:childTnLst>
                                    <p:set>
                                      <p:cBhvr>
                                        <p:cTn id="503" dur="1000">
                                          <p:stCondLst>
                                            <p:cond delay="0"/>
                                          </p:stCondLst>
                                        </p:cTn>
                                        <p:tgtEl>
                                          <p:spTgt spid="167"/>
                                        </p:tgtEl>
                                        <p:attrNameLst>
                                          <p:attrName>style.visibility</p:attrName>
                                        </p:attrNameLst>
                                      </p:cBhvr>
                                      <p:to>
                                        <p:strVal val="visible"/>
                                      </p:to>
                                    </p:set>
                                  </p:childTnLst>
                                </p:cTn>
                              </p:par>
                            </p:childTnLst>
                          </p:cTn>
                        </p:par>
                        <p:par>
                          <p:cTn id="504" fill="hold">
                            <p:stCondLst>
                              <p:cond delay="160000"/>
                            </p:stCondLst>
                            <p:childTnLst>
                              <p:par>
                                <p:cTn id="505" presetID="11" presetClass="entr" presetSubtype="0" fill="hold" grpId="0" nodeType="afterEffect">
                                  <p:stCondLst>
                                    <p:cond delay="0"/>
                                  </p:stCondLst>
                                  <p:childTnLst>
                                    <p:set>
                                      <p:cBhvr>
                                        <p:cTn id="506" dur="1000">
                                          <p:stCondLst>
                                            <p:cond delay="0"/>
                                          </p:stCondLst>
                                        </p:cTn>
                                        <p:tgtEl>
                                          <p:spTgt spid="168"/>
                                        </p:tgtEl>
                                        <p:attrNameLst>
                                          <p:attrName>style.visibility</p:attrName>
                                        </p:attrNameLst>
                                      </p:cBhvr>
                                      <p:to>
                                        <p:strVal val="visible"/>
                                      </p:to>
                                    </p:set>
                                  </p:childTnLst>
                                </p:cTn>
                              </p:par>
                            </p:childTnLst>
                          </p:cTn>
                        </p:par>
                        <p:par>
                          <p:cTn id="507" fill="hold">
                            <p:stCondLst>
                              <p:cond delay="161000"/>
                            </p:stCondLst>
                            <p:childTnLst>
                              <p:par>
                                <p:cTn id="508" presetID="11" presetClass="entr" presetSubtype="0" fill="hold" grpId="0" nodeType="afterEffect">
                                  <p:stCondLst>
                                    <p:cond delay="0"/>
                                  </p:stCondLst>
                                  <p:childTnLst>
                                    <p:set>
                                      <p:cBhvr>
                                        <p:cTn id="509" dur="1000">
                                          <p:stCondLst>
                                            <p:cond delay="0"/>
                                          </p:stCondLst>
                                        </p:cTn>
                                        <p:tgtEl>
                                          <p:spTgt spid="169"/>
                                        </p:tgtEl>
                                        <p:attrNameLst>
                                          <p:attrName>style.visibility</p:attrName>
                                        </p:attrNameLst>
                                      </p:cBhvr>
                                      <p:to>
                                        <p:strVal val="visible"/>
                                      </p:to>
                                    </p:set>
                                  </p:childTnLst>
                                </p:cTn>
                              </p:par>
                            </p:childTnLst>
                          </p:cTn>
                        </p:par>
                        <p:par>
                          <p:cTn id="510" fill="hold">
                            <p:stCondLst>
                              <p:cond delay="162000"/>
                            </p:stCondLst>
                            <p:childTnLst>
                              <p:par>
                                <p:cTn id="511" presetID="11" presetClass="entr" presetSubtype="0" fill="hold" grpId="0" nodeType="afterEffect">
                                  <p:stCondLst>
                                    <p:cond delay="0"/>
                                  </p:stCondLst>
                                  <p:childTnLst>
                                    <p:set>
                                      <p:cBhvr>
                                        <p:cTn id="512" dur="1000">
                                          <p:stCondLst>
                                            <p:cond delay="0"/>
                                          </p:stCondLst>
                                        </p:cTn>
                                        <p:tgtEl>
                                          <p:spTgt spid="170"/>
                                        </p:tgtEl>
                                        <p:attrNameLst>
                                          <p:attrName>style.visibility</p:attrName>
                                        </p:attrNameLst>
                                      </p:cBhvr>
                                      <p:to>
                                        <p:strVal val="visible"/>
                                      </p:to>
                                    </p:set>
                                  </p:childTnLst>
                                </p:cTn>
                              </p:par>
                            </p:childTnLst>
                          </p:cTn>
                        </p:par>
                        <p:par>
                          <p:cTn id="513" fill="hold">
                            <p:stCondLst>
                              <p:cond delay="163000"/>
                            </p:stCondLst>
                            <p:childTnLst>
                              <p:par>
                                <p:cTn id="514" presetID="11" presetClass="entr" presetSubtype="0" fill="hold" grpId="0" nodeType="afterEffect">
                                  <p:stCondLst>
                                    <p:cond delay="0"/>
                                  </p:stCondLst>
                                  <p:childTnLst>
                                    <p:set>
                                      <p:cBhvr>
                                        <p:cTn id="515" dur="1000">
                                          <p:stCondLst>
                                            <p:cond delay="0"/>
                                          </p:stCondLst>
                                        </p:cTn>
                                        <p:tgtEl>
                                          <p:spTgt spid="171"/>
                                        </p:tgtEl>
                                        <p:attrNameLst>
                                          <p:attrName>style.visibility</p:attrName>
                                        </p:attrNameLst>
                                      </p:cBhvr>
                                      <p:to>
                                        <p:strVal val="visible"/>
                                      </p:to>
                                    </p:set>
                                  </p:childTnLst>
                                </p:cTn>
                              </p:par>
                            </p:childTnLst>
                          </p:cTn>
                        </p:par>
                        <p:par>
                          <p:cTn id="516" fill="hold">
                            <p:stCondLst>
                              <p:cond delay="164000"/>
                            </p:stCondLst>
                            <p:childTnLst>
                              <p:par>
                                <p:cTn id="517" presetID="11" presetClass="entr" presetSubtype="0" fill="hold" grpId="0" nodeType="afterEffect">
                                  <p:stCondLst>
                                    <p:cond delay="0"/>
                                  </p:stCondLst>
                                  <p:childTnLst>
                                    <p:set>
                                      <p:cBhvr>
                                        <p:cTn id="518" dur="1000">
                                          <p:stCondLst>
                                            <p:cond delay="0"/>
                                          </p:stCondLst>
                                        </p:cTn>
                                        <p:tgtEl>
                                          <p:spTgt spid="172"/>
                                        </p:tgtEl>
                                        <p:attrNameLst>
                                          <p:attrName>style.visibility</p:attrName>
                                        </p:attrNameLst>
                                      </p:cBhvr>
                                      <p:to>
                                        <p:strVal val="visible"/>
                                      </p:to>
                                    </p:set>
                                  </p:childTnLst>
                                </p:cTn>
                              </p:par>
                            </p:childTnLst>
                          </p:cTn>
                        </p:par>
                        <p:par>
                          <p:cTn id="519" fill="hold">
                            <p:stCondLst>
                              <p:cond delay="165000"/>
                            </p:stCondLst>
                            <p:childTnLst>
                              <p:par>
                                <p:cTn id="520" presetID="11" presetClass="entr" presetSubtype="0" fill="hold" grpId="0" nodeType="afterEffect">
                                  <p:stCondLst>
                                    <p:cond delay="0"/>
                                  </p:stCondLst>
                                  <p:childTnLst>
                                    <p:set>
                                      <p:cBhvr>
                                        <p:cTn id="521" dur="1000">
                                          <p:stCondLst>
                                            <p:cond delay="0"/>
                                          </p:stCondLst>
                                        </p:cTn>
                                        <p:tgtEl>
                                          <p:spTgt spid="173"/>
                                        </p:tgtEl>
                                        <p:attrNameLst>
                                          <p:attrName>style.visibility</p:attrName>
                                        </p:attrNameLst>
                                      </p:cBhvr>
                                      <p:to>
                                        <p:strVal val="visible"/>
                                      </p:to>
                                    </p:set>
                                  </p:childTnLst>
                                </p:cTn>
                              </p:par>
                            </p:childTnLst>
                          </p:cTn>
                        </p:par>
                        <p:par>
                          <p:cTn id="522" fill="hold">
                            <p:stCondLst>
                              <p:cond delay="166000"/>
                            </p:stCondLst>
                            <p:childTnLst>
                              <p:par>
                                <p:cTn id="523" presetID="11" presetClass="entr" presetSubtype="0" fill="hold" grpId="0" nodeType="afterEffect">
                                  <p:stCondLst>
                                    <p:cond delay="0"/>
                                  </p:stCondLst>
                                  <p:childTnLst>
                                    <p:set>
                                      <p:cBhvr>
                                        <p:cTn id="524" dur="1000">
                                          <p:stCondLst>
                                            <p:cond delay="0"/>
                                          </p:stCondLst>
                                        </p:cTn>
                                        <p:tgtEl>
                                          <p:spTgt spid="174"/>
                                        </p:tgtEl>
                                        <p:attrNameLst>
                                          <p:attrName>style.visibility</p:attrName>
                                        </p:attrNameLst>
                                      </p:cBhvr>
                                      <p:to>
                                        <p:strVal val="visible"/>
                                      </p:to>
                                    </p:set>
                                  </p:childTnLst>
                                </p:cTn>
                              </p:par>
                            </p:childTnLst>
                          </p:cTn>
                        </p:par>
                        <p:par>
                          <p:cTn id="525" fill="hold">
                            <p:stCondLst>
                              <p:cond delay="167000"/>
                            </p:stCondLst>
                            <p:childTnLst>
                              <p:par>
                                <p:cTn id="526" presetID="11" presetClass="entr" presetSubtype="0" fill="hold" grpId="0" nodeType="afterEffect">
                                  <p:stCondLst>
                                    <p:cond delay="0"/>
                                  </p:stCondLst>
                                  <p:childTnLst>
                                    <p:set>
                                      <p:cBhvr>
                                        <p:cTn id="527" dur="1000">
                                          <p:stCondLst>
                                            <p:cond delay="0"/>
                                          </p:stCondLst>
                                        </p:cTn>
                                        <p:tgtEl>
                                          <p:spTgt spid="175"/>
                                        </p:tgtEl>
                                        <p:attrNameLst>
                                          <p:attrName>style.visibility</p:attrName>
                                        </p:attrNameLst>
                                      </p:cBhvr>
                                      <p:to>
                                        <p:strVal val="visible"/>
                                      </p:to>
                                    </p:set>
                                  </p:childTnLst>
                                </p:cTn>
                              </p:par>
                            </p:childTnLst>
                          </p:cTn>
                        </p:par>
                        <p:par>
                          <p:cTn id="528" fill="hold">
                            <p:stCondLst>
                              <p:cond delay="168000"/>
                            </p:stCondLst>
                            <p:childTnLst>
                              <p:par>
                                <p:cTn id="529" presetID="11" presetClass="entr" presetSubtype="0" fill="hold" grpId="0" nodeType="afterEffect">
                                  <p:stCondLst>
                                    <p:cond delay="0"/>
                                  </p:stCondLst>
                                  <p:childTnLst>
                                    <p:set>
                                      <p:cBhvr>
                                        <p:cTn id="530" dur="1000">
                                          <p:stCondLst>
                                            <p:cond delay="0"/>
                                          </p:stCondLst>
                                        </p:cTn>
                                        <p:tgtEl>
                                          <p:spTgt spid="176"/>
                                        </p:tgtEl>
                                        <p:attrNameLst>
                                          <p:attrName>style.visibility</p:attrName>
                                        </p:attrNameLst>
                                      </p:cBhvr>
                                      <p:to>
                                        <p:strVal val="visible"/>
                                      </p:to>
                                    </p:set>
                                  </p:childTnLst>
                                </p:cTn>
                              </p:par>
                            </p:childTnLst>
                          </p:cTn>
                        </p:par>
                        <p:par>
                          <p:cTn id="531" fill="hold">
                            <p:stCondLst>
                              <p:cond delay="169000"/>
                            </p:stCondLst>
                            <p:childTnLst>
                              <p:par>
                                <p:cTn id="532" presetID="11" presetClass="entr" presetSubtype="0" fill="hold" grpId="0" nodeType="afterEffect">
                                  <p:stCondLst>
                                    <p:cond delay="0"/>
                                  </p:stCondLst>
                                  <p:childTnLst>
                                    <p:set>
                                      <p:cBhvr>
                                        <p:cTn id="533" dur="1000">
                                          <p:stCondLst>
                                            <p:cond delay="0"/>
                                          </p:stCondLst>
                                        </p:cTn>
                                        <p:tgtEl>
                                          <p:spTgt spid="177"/>
                                        </p:tgtEl>
                                        <p:attrNameLst>
                                          <p:attrName>style.visibility</p:attrName>
                                        </p:attrNameLst>
                                      </p:cBhvr>
                                      <p:to>
                                        <p:strVal val="visible"/>
                                      </p:to>
                                    </p:set>
                                  </p:childTnLst>
                                </p:cTn>
                              </p:par>
                            </p:childTnLst>
                          </p:cTn>
                        </p:par>
                        <p:par>
                          <p:cTn id="534" fill="hold">
                            <p:stCondLst>
                              <p:cond delay="170000"/>
                            </p:stCondLst>
                            <p:childTnLst>
                              <p:par>
                                <p:cTn id="535" presetID="11" presetClass="entr" presetSubtype="0" fill="hold" grpId="0" nodeType="afterEffect">
                                  <p:stCondLst>
                                    <p:cond delay="0"/>
                                  </p:stCondLst>
                                  <p:childTnLst>
                                    <p:set>
                                      <p:cBhvr>
                                        <p:cTn id="536" dur="1000">
                                          <p:stCondLst>
                                            <p:cond delay="0"/>
                                          </p:stCondLst>
                                        </p:cTn>
                                        <p:tgtEl>
                                          <p:spTgt spid="178"/>
                                        </p:tgtEl>
                                        <p:attrNameLst>
                                          <p:attrName>style.visibility</p:attrName>
                                        </p:attrNameLst>
                                      </p:cBhvr>
                                      <p:to>
                                        <p:strVal val="visible"/>
                                      </p:to>
                                    </p:set>
                                  </p:childTnLst>
                                </p:cTn>
                              </p:par>
                            </p:childTnLst>
                          </p:cTn>
                        </p:par>
                        <p:par>
                          <p:cTn id="537" fill="hold">
                            <p:stCondLst>
                              <p:cond delay="171000"/>
                            </p:stCondLst>
                            <p:childTnLst>
                              <p:par>
                                <p:cTn id="538" presetID="11" presetClass="entr" presetSubtype="0" fill="hold" grpId="0" nodeType="afterEffect">
                                  <p:stCondLst>
                                    <p:cond delay="0"/>
                                  </p:stCondLst>
                                  <p:childTnLst>
                                    <p:set>
                                      <p:cBhvr>
                                        <p:cTn id="539" dur="1000">
                                          <p:stCondLst>
                                            <p:cond delay="0"/>
                                          </p:stCondLst>
                                        </p:cTn>
                                        <p:tgtEl>
                                          <p:spTgt spid="179"/>
                                        </p:tgtEl>
                                        <p:attrNameLst>
                                          <p:attrName>style.visibility</p:attrName>
                                        </p:attrNameLst>
                                      </p:cBhvr>
                                      <p:to>
                                        <p:strVal val="visible"/>
                                      </p:to>
                                    </p:set>
                                  </p:childTnLst>
                                </p:cTn>
                              </p:par>
                            </p:childTnLst>
                          </p:cTn>
                        </p:par>
                        <p:par>
                          <p:cTn id="540" fill="hold">
                            <p:stCondLst>
                              <p:cond delay="172000"/>
                            </p:stCondLst>
                            <p:childTnLst>
                              <p:par>
                                <p:cTn id="541" presetID="11" presetClass="entr" presetSubtype="0" fill="hold" grpId="0" nodeType="afterEffect">
                                  <p:stCondLst>
                                    <p:cond delay="0"/>
                                  </p:stCondLst>
                                  <p:childTnLst>
                                    <p:set>
                                      <p:cBhvr>
                                        <p:cTn id="542" dur="1000">
                                          <p:stCondLst>
                                            <p:cond delay="0"/>
                                          </p:stCondLst>
                                        </p:cTn>
                                        <p:tgtEl>
                                          <p:spTgt spid="180"/>
                                        </p:tgtEl>
                                        <p:attrNameLst>
                                          <p:attrName>style.visibility</p:attrName>
                                        </p:attrNameLst>
                                      </p:cBhvr>
                                      <p:to>
                                        <p:strVal val="visible"/>
                                      </p:to>
                                    </p:set>
                                  </p:childTnLst>
                                </p:cTn>
                              </p:par>
                            </p:childTnLst>
                          </p:cTn>
                        </p:par>
                        <p:par>
                          <p:cTn id="543" fill="hold">
                            <p:stCondLst>
                              <p:cond delay="173000"/>
                            </p:stCondLst>
                            <p:childTnLst>
                              <p:par>
                                <p:cTn id="544" presetID="11" presetClass="entr" presetSubtype="0" fill="hold" grpId="0" nodeType="afterEffect">
                                  <p:stCondLst>
                                    <p:cond delay="0"/>
                                  </p:stCondLst>
                                  <p:childTnLst>
                                    <p:set>
                                      <p:cBhvr>
                                        <p:cTn id="545" dur="1000">
                                          <p:stCondLst>
                                            <p:cond delay="0"/>
                                          </p:stCondLst>
                                        </p:cTn>
                                        <p:tgtEl>
                                          <p:spTgt spid="181"/>
                                        </p:tgtEl>
                                        <p:attrNameLst>
                                          <p:attrName>style.visibility</p:attrName>
                                        </p:attrNameLst>
                                      </p:cBhvr>
                                      <p:to>
                                        <p:strVal val="visible"/>
                                      </p:to>
                                    </p:set>
                                  </p:childTnLst>
                                </p:cTn>
                              </p:par>
                            </p:childTnLst>
                          </p:cTn>
                        </p:par>
                        <p:par>
                          <p:cTn id="546" fill="hold">
                            <p:stCondLst>
                              <p:cond delay="174000"/>
                            </p:stCondLst>
                            <p:childTnLst>
                              <p:par>
                                <p:cTn id="547" presetID="11" presetClass="entr" presetSubtype="0" fill="hold" grpId="0" nodeType="afterEffect">
                                  <p:stCondLst>
                                    <p:cond delay="0"/>
                                  </p:stCondLst>
                                  <p:childTnLst>
                                    <p:set>
                                      <p:cBhvr>
                                        <p:cTn id="548" dur="1000">
                                          <p:stCondLst>
                                            <p:cond delay="0"/>
                                          </p:stCondLst>
                                        </p:cTn>
                                        <p:tgtEl>
                                          <p:spTgt spid="182"/>
                                        </p:tgtEl>
                                        <p:attrNameLst>
                                          <p:attrName>style.visibility</p:attrName>
                                        </p:attrNameLst>
                                      </p:cBhvr>
                                      <p:to>
                                        <p:strVal val="visible"/>
                                      </p:to>
                                    </p:set>
                                  </p:childTnLst>
                                </p:cTn>
                              </p:par>
                            </p:childTnLst>
                          </p:cTn>
                        </p:par>
                        <p:par>
                          <p:cTn id="549" fill="hold">
                            <p:stCondLst>
                              <p:cond delay="175000"/>
                            </p:stCondLst>
                            <p:childTnLst>
                              <p:par>
                                <p:cTn id="550" presetID="11" presetClass="entr" presetSubtype="0" fill="hold" grpId="0" nodeType="afterEffect">
                                  <p:stCondLst>
                                    <p:cond delay="0"/>
                                  </p:stCondLst>
                                  <p:childTnLst>
                                    <p:set>
                                      <p:cBhvr>
                                        <p:cTn id="551" dur="1000">
                                          <p:stCondLst>
                                            <p:cond delay="0"/>
                                          </p:stCondLst>
                                        </p:cTn>
                                        <p:tgtEl>
                                          <p:spTgt spid="183"/>
                                        </p:tgtEl>
                                        <p:attrNameLst>
                                          <p:attrName>style.visibility</p:attrName>
                                        </p:attrNameLst>
                                      </p:cBhvr>
                                      <p:to>
                                        <p:strVal val="visible"/>
                                      </p:to>
                                    </p:set>
                                  </p:childTnLst>
                                </p:cTn>
                              </p:par>
                            </p:childTnLst>
                          </p:cTn>
                        </p:par>
                        <p:par>
                          <p:cTn id="552" fill="hold">
                            <p:stCondLst>
                              <p:cond delay="176000"/>
                            </p:stCondLst>
                            <p:childTnLst>
                              <p:par>
                                <p:cTn id="553" presetID="11" presetClass="entr" presetSubtype="0" fill="hold" grpId="0" nodeType="afterEffect">
                                  <p:stCondLst>
                                    <p:cond delay="0"/>
                                  </p:stCondLst>
                                  <p:childTnLst>
                                    <p:set>
                                      <p:cBhvr>
                                        <p:cTn id="554" dur="1000">
                                          <p:stCondLst>
                                            <p:cond delay="0"/>
                                          </p:stCondLst>
                                        </p:cTn>
                                        <p:tgtEl>
                                          <p:spTgt spid="184"/>
                                        </p:tgtEl>
                                        <p:attrNameLst>
                                          <p:attrName>style.visibility</p:attrName>
                                        </p:attrNameLst>
                                      </p:cBhvr>
                                      <p:to>
                                        <p:strVal val="visible"/>
                                      </p:to>
                                    </p:set>
                                  </p:childTnLst>
                                </p:cTn>
                              </p:par>
                            </p:childTnLst>
                          </p:cTn>
                        </p:par>
                        <p:par>
                          <p:cTn id="555" fill="hold">
                            <p:stCondLst>
                              <p:cond delay="177000"/>
                            </p:stCondLst>
                            <p:childTnLst>
                              <p:par>
                                <p:cTn id="556" presetID="11" presetClass="entr" presetSubtype="0" fill="hold" grpId="0" nodeType="afterEffect">
                                  <p:stCondLst>
                                    <p:cond delay="0"/>
                                  </p:stCondLst>
                                  <p:childTnLst>
                                    <p:set>
                                      <p:cBhvr>
                                        <p:cTn id="557" dur="1000">
                                          <p:stCondLst>
                                            <p:cond delay="0"/>
                                          </p:stCondLst>
                                        </p:cTn>
                                        <p:tgtEl>
                                          <p:spTgt spid="185"/>
                                        </p:tgtEl>
                                        <p:attrNameLst>
                                          <p:attrName>style.visibility</p:attrName>
                                        </p:attrNameLst>
                                      </p:cBhvr>
                                      <p:to>
                                        <p:strVal val="visible"/>
                                      </p:to>
                                    </p:set>
                                  </p:childTnLst>
                                </p:cTn>
                              </p:par>
                            </p:childTnLst>
                          </p:cTn>
                        </p:par>
                        <p:par>
                          <p:cTn id="558" fill="hold">
                            <p:stCondLst>
                              <p:cond delay="178000"/>
                            </p:stCondLst>
                            <p:childTnLst>
                              <p:par>
                                <p:cTn id="559" presetID="11" presetClass="entr" presetSubtype="0" fill="hold" grpId="0" nodeType="afterEffect">
                                  <p:stCondLst>
                                    <p:cond delay="0"/>
                                  </p:stCondLst>
                                  <p:childTnLst>
                                    <p:set>
                                      <p:cBhvr>
                                        <p:cTn id="560" dur="1000">
                                          <p:stCondLst>
                                            <p:cond delay="0"/>
                                          </p:stCondLst>
                                        </p:cTn>
                                        <p:tgtEl>
                                          <p:spTgt spid="186"/>
                                        </p:tgtEl>
                                        <p:attrNameLst>
                                          <p:attrName>style.visibility</p:attrName>
                                        </p:attrNameLst>
                                      </p:cBhvr>
                                      <p:to>
                                        <p:strVal val="visible"/>
                                      </p:to>
                                    </p:set>
                                  </p:childTnLst>
                                </p:cTn>
                              </p:par>
                            </p:childTnLst>
                          </p:cTn>
                        </p:par>
                        <p:par>
                          <p:cTn id="561" fill="hold">
                            <p:stCondLst>
                              <p:cond delay="179000"/>
                            </p:stCondLst>
                            <p:childTnLst>
                              <p:par>
                                <p:cTn id="562" presetID="11" presetClass="entr" presetSubtype="0" fill="hold" grpId="0" nodeType="afterEffect">
                                  <p:stCondLst>
                                    <p:cond delay="0"/>
                                  </p:stCondLst>
                                  <p:childTnLst>
                                    <p:set>
                                      <p:cBhvr>
                                        <p:cTn id="563" dur="1000">
                                          <p:stCondLst>
                                            <p:cond delay="0"/>
                                          </p:stCondLst>
                                        </p:cTn>
                                        <p:tgtEl>
                                          <p:spTgt spid="187"/>
                                        </p:tgtEl>
                                        <p:attrNameLst>
                                          <p:attrName>style.visibility</p:attrName>
                                        </p:attrNameLst>
                                      </p:cBhvr>
                                      <p:to>
                                        <p:strVal val="visible"/>
                                      </p:to>
                                    </p:set>
                                  </p:childTnLst>
                                </p:cTn>
                              </p:par>
                            </p:childTnLst>
                          </p:cTn>
                        </p:par>
                        <p:par>
                          <p:cTn id="564" fill="hold">
                            <p:stCondLst>
                              <p:cond delay="180000"/>
                            </p:stCondLst>
                            <p:childTnLst>
                              <p:par>
                                <p:cTn id="565" presetID="11" presetClass="entr" presetSubtype="0" fill="hold" grpId="0" nodeType="afterEffect">
                                  <p:stCondLst>
                                    <p:cond delay="0"/>
                                  </p:stCondLst>
                                  <p:childTnLst>
                                    <p:set>
                                      <p:cBhvr>
                                        <p:cTn id="566" dur="1000">
                                          <p:stCondLst>
                                            <p:cond delay="0"/>
                                          </p:stCondLst>
                                        </p:cTn>
                                        <p:tgtEl>
                                          <p:spTgt spid="188"/>
                                        </p:tgtEl>
                                        <p:attrNameLst>
                                          <p:attrName>style.visibility</p:attrName>
                                        </p:attrNameLst>
                                      </p:cBhvr>
                                      <p:to>
                                        <p:strVal val="visible"/>
                                      </p:to>
                                    </p:set>
                                  </p:childTnLst>
                                </p:cTn>
                              </p:par>
                            </p:childTnLst>
                          </p:cTn>
                        </p:par>
                      </p:childTnLst>
                    </p:cTn>
                  </p:par>
                </p:childTnLst>
              </p:cTn>
              <p:nextCondLst>
                <p:cond evt="onClick" delay="0">
                  <p:tgtEl>
                    <p:spTgt spid="189"/>
                  </p:tgtEl>
                </p:cond>
              </p:nextCondLst>
            </p:seq>
          </p:childTnLst>
        </p:cTn>
      </p:par>
    </p:tnLst>
    <p:bldLst>
      <p:bldP spid="3" grpId="0"/>
      <p:bldP spid="4"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bwMode="auto">
          <a:xfrm>
            <a:off x="1219200" y="2209800"/>
            <a:ext cx="6934200" cy="2057400"/>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8800" dirty="0" smtClean="0">
                <a:solidFill>
                  <a:schemeClr val="bg1"/>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1134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0999" y="881390"/>
            <a:ext cx="8739546" cy="3911364"/>
          </a:xfrm>
          <a:prstGeom prst="rect">
            <a:avLst/>
          </a:prstGeom>
          <a:solidFill>
            <a:schemeClr val="bg1"/>
          </a:solidFill>
        </p:spPr>
        <p:txBody>
          <a:bodyPr/>
          <a:lstStyle/>
          <a:p>
            <a:pPr marL="0" indent="0">
              <a:buNone/>
            </a:pPr>
            <a:r>
              <a:rPr lang="en-US" sz="2600" b="1" dirty="0" smtClean="0">
                <a:latin typeface="Times New Roman" panose="02020603050405020304" pitchFamily="18" charset="0"/>
                <a:cs typeface="Times New Roman" panose="02020603050405020304" pitchFamily="18" charset="0"/>
              </a:rPr>
              <a:t>Nhóm 1, 3:</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a:solidFill>
                  <a:srgbClr val="0033CC"/>
                </a:solidFill>
                <a:latin typeface="Times New Roman" panose="02020603050405020304" pitchFamily="18" charset="0"/>
                <a:cs typeface="Times New Roman" panose="02020603050405020304" pitchFamily="18" charset="0"/>
              </a:rPr>
              <a:t>Nếu vô tình nhóm bạn khác </a:t>
            </a:r>
            <a:r>
              <a:rPr lang="en-US" sz="2600" dirty="0" err="1">
                <a:solidFill>
                  <a:srgbClr val="0033CC"/>
                </a:solidFill>
                <a:latin typeface="Times New Roman" panose="02020603050405020304" pitchFamily="18" charset="0"/>
                <a:cs typeface="Times New Roman" panose="02020603050405020304" pitchFamily="18" charset="0"/>
              </a:rPr>
              <a:t>nhìn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thấy</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tên</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đăng</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nhập</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a:solidFill>
                  <a:srgbClr val="0033CC"/>
                </a:solidFill>
                <a:latin typeface="Times New Roman" panose="02020603050405020304" pitchFamily="18" charset="0"/>
                <a:cs typeface="Times New Roman" panose="02020603050405020304" pitchFamily="18" charset="0"/>
              </a:rPr>
              <a:t>mật khẩu của nhóm mình, ghi nhớ và lần sau đăng nhập tài khoản đó thì: có thể không đăng nhập được tài khoản, hay tài liệu quan trọng bị xóa mất hoặc tài khoản này gửi 1 thông tin nào đó tới tài khoản </a:t>
            </a:r>
            <a:r>
              <a:rPr lang="en-US" sz="2600" dirty="0" err="1">
                <a:solidFill>
                  <a:srgbClr val="0033CC"/>
                </a:solidFill>
                <a:latin typeface="Times New Roman" panose="02020603050405020304" pitchFamily="18" charset="0"/>
                <a:cs typeface="Times New Roman" panose="02020603050405020304" pitchFamily="18" charset="0"/>
              </a:rPr>
              <a:t>khác</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vẫn</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đăng</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nhập</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bình</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thường</a:t>
            </a:r>
            <a:r>
              <a:rPr lang="en-US" sz="2600" dirty="0" smtClean="0">
                <a:solidFill>
                  <a:srgbClr val="0033CC"/>
                </a:solidFill>
                <a:latin typeface="Times New Roman" panose="02020603050405020304" pitchFamily="18" charset="0"/>
                <a:cs typeface="Times New Roman" panose="02020603050405020304" pitchFamily="18" charset="0"/>
              </a:rPr>
              <a:t>,... </a:t>
            </a:r>
            <a:endParaRPr lang="vi-VN" sz="2600" dirty="0">
              <a:solidFill>
                <a:srgbClr val="0033CC"/>
              </a:solidFill>
              <a:latin typeface="Times New Roman" panose="02020603050405020304" pitchFamily="18" charset="0"/>
              <a:cs typeface="Times New Roman" panose="02020603050405020304" pitchFamily="18" charset="0"/>
            </a:endParaRPr>
          </a:p>
          <a:p>
            <a:pPr marL="0" indent="0">
              <a:buNone/>
            </a:pPr>
            <a:r>
              <a:rPr lang="en-US" sz="2600" b="1" dirty="0">
                <a:latin typeface="Times New Roman" panose="02020603050405020304" pitchFamily="18" charset="0"/>
                <a:cs typeface="Times New Roman" panose="02020603050405020304" pitchFamily="18" charset="0"/>
              </a:rPr>
              <a:t>Nhóm </a:t>
            </a:r>
            <a:r>
              <a:rPr lang="en-US" sz="2600" b="1" dirty="0" smtClean="0">
                <a:latin typeface="Times New Roman" panose="02020603050405020304" pitchFamily="18" charset="0"/>
                <a:cs typeface="Times New Roman" panose="02020603050405020304" pitchFamily="18" charset="0"/>
              </a:rPr>
              <a:t>2, 4:</a:t>
            </a:r>
            <a:r>
              <a:rPr lang="en-US" sz="2600" dirty="0" smtClean="0">
                <a:latin typeface="Times New Roman" panose="02020603050405020304" pitchFamily="18" charset="0"/>
                <a:cs typeface="Times New Roman" panose="02020603050405020304" pitchFamily="18" charset="0"/>
              </a:rPr>
              <a:t> </a:t>
            </a:r>
            <a:r>
              <a:rPr lang="en-US" sz="2600" dirty="0">
                <a:solidFill>
                  <a:srgbClr val="0033CC"/>
                </a:solidFill>
                <a:latin typeface="Times New Roman" panose="02020603050405020304" pitchFamily="18" charset="0"/>
                <a:cs typeface="Times New Roman" panose="02020603050405020304" pitchFamily="18" charset="0"/>
              </a:rPr>
              <a:t>Các chương trình như </a:t>
            </a:r>
            <a:r>
              <a:rPr lang="en-US" sz="2600" dirty="0" err="1">
                <a:solidFill>
                  <a:srgbClr val="0033CC"/>
                </a:solidFill>
                <a:latin typeface="Times New Roman" panose="02020603050405020304" pitchFamily="18" charset="0"/>
                <a:cs typeface="Times New Roman" panose="02020603050405020304" pitchFamily="18" charset="0"/>
              </a:rPr>
              <a:t>Zalo</a:t>
            </a:r>
            <a:r>
              <a:rPr lang="en-US" sz="2600" dirty="0">
                <a:solidFill>
                  <a:srgbClr val="0033CC"/>
                </a:solidFill>
                <a:latin typeface="Times New Roman" panose="02020603050405020304" pitchFamily="18" charset="0"/>
                <a:cs typeface="Times New Roman" panose="02020603050405020304" pitchFamily="18" charset="0"/>
              </a:rPr>
              <a:t>, E-mail , ...... đều để chế độ ẩn danh để mật khẩu có tính bảo </a:t>
            </a:r>
            <a:r>
              <a:rPr lang="en-US" sz="2600" dirty="0" err="1">
                <a:solidFill>
                  <a:srgbClr val="0033CC"/>
                </a:solidFill>
                <a:latin typeface="Times New Roman" panose="02020603050405020304" pitchFamily="18" charset="0"/>
                <a:cs typeface="Times New Roman" panose="02020603050405020304" pitchFamily="18" charset="0"/>
              </a:rPr>
              <a:t>mật</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cao</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a:solidFill>
                  <a:srgbClr val="0033CC"/>
                </a:solidFill>
                <a:latin typeface="Times New Roman" panose="02020603050405020304" pitchFamily="18" charset="0"/>
                <a:cs typeface="Times New Roman" panose="02020603050405020304" pitchFamily="18" charset="0"/>
              </a:rPr>
              <a:t>N</a:t>
            </a:r>
            <a:r>
              <a:rPr lang="en-US" sz="2600" dirty="0" err="1" smtClean="0">
                <a:solidFill>
                  <a:srgbClr val="0033CC"/>
                </a:solidFill>
                <a:latin typeface="Times New Roman" panose="02020603050405020304" pitchFamily="18" charset="0"/>
                <a:cs typeface="Times New Roman" panose="02020603050405020304" pitchFamily="18" charset="0"/>
              </a:rPr>
              <a:t>gười</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a:solidFill>
                  <a:srgbClr val="0033CC"/>
                </a:solidFill>
                <a:latin typeface="Times New Roman" panose="02020603050405020304" pitchFamily="18" charset="0"/>
                <a:cs typeface="Times New Roman" panose="02020603050405020304" pitchFamily="18" charset="0"/>
              </a:rPr>
              <a:t>khác không xem trộm, xem lén, đánh </a:t>
            </a:r>
            <a:r>
              <a:rPr lang="en-US" sz="2600" dirty="0" smtClean="0">
                <a:solidFill>
                  <a:srgbClr val="0033CC"/>
                </a:solidFill>
                <a:latin typeface="Times New Roman" panose="02020603050405020304" pitchFamily="18" charset="0"/>
                <a:cs typeface="Times New Roman" panose="02020603050405020304" pitchFamily="18" charset="0"/>
              </a:rPr>
              <a:t>cắp </a:t>
            </a:r>
            <a:r>
              <a:rPr lang="vi-VN" sz="2600" dirty="0" smtClean="0">
                <a:solidFill>
                  <a:srgbClr val="0033CC"/>
                </a:solidFill>
                <a:latin typeface="Times New Roman" panose="02020603050405020304" pitchFamily="18" charset="0"/>
                <a:cs typeface="Times New Roman" panose="02020603050405020304" pitchFamily="18" charset="0"/>
              </a:rPr>
              <a:t>đượ</a:t>
            </a:r>
            <a:r>
              <a:rPr lang="en-US" sz="2600" dirty="0" smtClean="0">
                <a:solidFill>
                  <a:srgbClr val="0033CC"/>
                </a:solidFill>
                <a:latin typeface="Times New Roman" panose="02020603050405020304" pitchFamily="18" charset="0"/>
                <a:cs typeface="Times New Roman" panose="02020603050405020304" pitchFamily="18" charset="0"/>
              </a:rPr>
              <a:t>c </a:t>
            </a:r>
            <a:r>
              <a:rPr lang="en-US" sz="2600" dirty="0" err="1">
                <a:solidFill>
                  <a:srgbClr val="0033CC"/>
                </a:solidFill>
                <a:latin typeface="Times New Roman" panose="02020603050405020304" pitchFamily="18" charset="0"/>
                <a:cs typeface="Times New Roman" panose="02020603050405020304" pitchFamily="18" charset="0"/>
              </a:rPr>
              <a:t>mật</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khẩu</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a:solidFill>
                  <a:srgbClr val="0033CC"/>
                </a:solidFill>
                <a:latin typeface="Times New Roman" panose="02020603050405020304" pitchFamily="18" charset="0"/>
                <a:cs typeface="Times New Roman" panose="02020603050405020304" pitchFamily="18" charset="0"/>
              </a:rPr>
              <a:t>để vào xem, phá được </a:t>
            </a:r>
            <a:r>
              <a:rPr lang="en-US" sz="2600" dirty="0" err="1">
                <a:solidFill>
                  <a:srgbClr val="0033CC"/>
                </a:solidFill>
                <a:latin typeface="Times New Roman" panose="02020603050405020304" pitchFamily="18" charset="0"/>
                <a:cs typeface="Times New Roman" panose="02020603050405020304" pitchFamily="18" charset="0"/>
              </a:rPr>
              <a:t>tài</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khoản</a:t>
            </a:r>
            <a:r>
              <a:rPr lang="en-US" sz="2600" dirty="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hoặc</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sử</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dụng</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với</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một</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mục</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đích</a:t>
            </a:r>
            <a:r>
              <a:rPr lang="en-US" sz="2600" dirty="0" smtClean="0">
                <a:solidFill>
                  <a:srgbClr val="0033CC"/>
                </a:solidFill>
                <a:latin typeface="Times New Roman" panose="02020603050405020304" pitchFamily="18" charset="0"/>
                <a:cs typeface="Times New Roman" panose="02020603050405020304" pitchFamily="18" charset="0"/>
              </a:rPr>
              <a:t> </a:t>
            </a:r>
            <a:r>
              <a:rPr lang="en-US" sz="2600" dirty="0" err="1" smtClean="0">
                <a:solidFill>
                  <a:srgbClr val="0033CC"/>
                </a:solidFill>
                <a:latin typeface="Times New Roman" panose="02020603050405020304" pitchFamily="18" charset="0"/>
                <a:cs typeface="Times New Roman" panose="02020603050405020304" pitchFamily="18" charset="0"/>
              </a:rPr>
              <a:t>khác</a:t>
            </a:r>
            <a:endParaRPr lang="vi-VN" sz="2600" dirty="0">
              <a:solidFill>
                <a:srgbClr val="00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0999" y="5054830"/>
            <a:ext cx="7971709" cy="954107"/>
          </a:xfrm>
          <a:prstGeom prst="rect">
            <a:avLst/>
          </a:prstGeom>
          <a:solidFill>
            <a:schemeClr val="accent6"/>
          </a:solidFill>
        </p:spPr>
        <p:txBody>
          <a:bodyPr wrap="square" rtlCol="0">
            <a:spAutoFit/>
          </a:bodyPr>
          <a:lstStyle/>
          <a:p>
            <a:pPr algn="ctr" fontAlgn="auto">
              <a:spcBef>
                <a:spcPts val="0"/>
              </a:spcBef>
              <a:spcAft>
                <a:spcPts val="0"/>
              </a:spcAft>
            </a:pPr>
            <a:r>
              <a:rPr lang="en-US" sz="2800" b="1" dirty="0">
                <a:solidFill>
                  <a:schemeClr val="bg1"/>
                </a:solidFill>
                <a:latin typeface="Times New Roman" panose="02020603050405020304" pitchFamily="18" charset="0"/>
                <a:cs typeface="Times New Roman" panose="02020603050405020304" pitchFamily="18" charset="0"/>
              </a:rPr>
              <a:t>Đặt vấn đề: </a:t>
            </a:r>
            <a:r>
              <a:rPr lang="en-US" sz="2800" dirty="0">
                <a:solidFill>
                  <a:srgbClr val="0033CC"/>
                </a:solidFill>
                <a:latin typeface="Times New Roman" panose="02020603050405020304" pitchFamily="18" charset="0"/>
                <a:cs typeface="Times New Roman" panose="02020603050405020304" pitchFamily="18" charset="0"/>
              </a:rPr>
              <a:t>Chúng ta cần làm gì để bảo vệ tài khoản cá của mình?</a:t>
            </a:r>
            <a:endParaRPr lang="vi-VN" sz="2800" dirty="0">
              <a:solidFill>
                <a:srgbClr val="0033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14945" y="6008937"/>
            <a:ext cx="486918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prstClr val="black"/>
                </a:solidFill>
                <a:latin typeface="Times New Roman" panose="02020603050405020304" pitchFamily="18" charset="0"/>
                <a:cs typeface="Times New Roman" panose="02020603050405020304" pitchFamily="18" charset="0"/>
              </a:rPr>
              <a:t> Cần tạo một mật khẩu mạnh</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0" y="208013"/>
            <a:ext cx="4614455" cy="523220"/>
          </a:xfrm>
          <a:prstGeom prst="rect">
            <a:avLst/>
          </a:prstGeom>
          <a:noFill/>
        </p:spPr>
        <p:txBody>
          <a:bodyPr wrap="square" rtlCol="0">
            <a:spAutoFit/>
          </a:bodyPr>
          <a:lstStyle/>
          <a:p>
            <a:pPr fontAlgn="auto">
              <a:spcBef>
                <a:spcPts val="0"/>
              </a:spcBef>
              <a:spcAft>
                <a:spcPts val="0"/>
              </a:spcAft>
            </a:pPr>
            <a:r>
              <a:rPr lang="en-US" sz="2800" b="1" dirty="0" smtClean="0">
                <a:solidFill>
                  <a:srgbClr val="FF0000"/>
                </a:solidFill>
                <a:latin typeface="Times New Roman" panose="02020603050405020304" pitchFamily="18" charset="0"/>
                <a:cs typeface="Times New Roman" panose="02020603050405020304" pitchFamily="18" charset="0"/>
              </a:rPr>
              <a:t>TRẢ LỜI: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5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23"/>
          <p:cNvSpPr>
            <a:spLocks noChangeArrowheads="1"/>
          </p:cNvSpPr>
          <p:nvPr/>
        </p:nvSpPr>
        <p:spPr bwMode="auto">
          <a:xfrm>
            <a:off x="6647008" y="2436308"/>
            <a:ext cx="2420792" cy="2667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0" hangingPunct="0"/>
            <a:endParaRPr lang="en-US" altLang="en-US">
              <a:latin typeface="Verdana" panose="020B0604030504040204" pitchFamily="34" charset="0"/>
            </a:endParaRPr>
          </a:p>
        </p:txBody>
      </p:sp>
      <p:sp>
        <p:nvSpPr>
          <p:cNvPr id="2" name="AutoShape 5"/>
          <p:cNvSpPr>
            <a:spLocks noChangeArrowheads="1"/>
          </p:cNvSpPr>
          <p:nvPr/>
        </p:nvSpPr>
        <p:spPr bwMode="auto">
          <a:xfrm>
            <a:off x="228600" y="2436308"/>
            <a:ext cx="1676400" cy="26670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3" name="Text Box 6"/>
          <p:cNvSpPr txBox="1">
            <a:spLocks noChangeArrowheads="1"/>
          </p:cNvSpPr>
          <p:nvPr/>
        </p:nvSpPr>
        <p:spPr bwMode="auto">
          <a:xfrm>
            <a:off x="228600" y="2969708"/>
            <a:ext cx="1752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vi-VN" sz="2800" dirty="0">
                <a:solidFill>
                  <a:schemeClr val="bg1"/>
                </a:solidFill>
                <a:latin typeface="Times New Roman" panose="02020603050405020304" pitchFamily="18" charset="0"/>
              </a:rPr>
              <a:t> </a:t>
            </a:r>
            <a:r>
              <a:rPr lang="en-US" sz="2800" dirty="0">
                <a:solidFill>
                  <a:schemeClr val="bg1"/>
                </a:solidFill>
                <a:latin typeface="Times New Roman" panose="02020603050405020304" pitchFamily="18" charset="0"/>
              </a:rPr>
              <a:t>Í</a:t>
            </a:r>
            <a:r>
              <a:rPr lang="vi-VN" sz="2800" dirty="0" smtClean="0">
                <a:solidFill>
                  <a:schemeClr val="bg1"/>
                </a:solidFill>
                <a:latin typeface="Times New Roman" panose="02020603050405020304" pitchFamily="18" charset="0"/>
              </a:rPr>
              <a:t>t </a:t>
            </a:r>
            <a:r>
              <a:rPr lang="vi-VN" sz="2800" dirty="0">
                <a:solidFill>
                  <a:schemeClr val="bg1"/>
                </a:solidFill>
                <a:latin typeface="Times New Roman" panose="02020603050405020304" pitchFamily="18" charset="0"/>
              </a:rPr>
              <a:t>nhất 12 kí tự trở lên</a:t>
            </a:r>
            <a:endParaRPr lang="en-US" altLang="en-US" dirty="0">
              <a:solidFill>
                <a:schemeClr val="bg1"/>
              </a:solidFill>
            </a:endParaRPr>
          </a:p>
        </p:txBody>
      </p:sp>
      <p:sp>
        <p:nvSpPr>
          <p:cNvPr id="4" name="Freeform 8"/>
          <p:cNvSpPr>
            <a:spLocks/>
          </p:cNvSpPr>
          <p:nvPr/>
        </p:nvSpPr>
        <p:spPr bwMode="gray">
          <a:xfrm>
            <a:off x="1006291" y="914240"/>
            <a:ext cx="1589088" cy="190500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5" name="Freeform 10"/>
          <p:cNvSpPr>
            <a:spLocks/>
          </p:cNvSpPr>
          <p:nvPr/>
        </p:nvSpPr>
        <p:spPr bwMode="gray">
          <a:xfrm flipH="1">
            <a:off x="6547291" y="539644"/>
            <a:ext cx="1676400" cy="213360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6" name="Group 11"/>
          <p:cNvGrpSpPr>
            <a:grpSpLocks/>
          </p:cNvGrpSpPr>
          <p:nvPr/>
        </p:nvGrpSpPr>
        <p:grpSpPr bwMode="auto">
          <a:xfrm>
            <a:off x="2400300" y="-228600"/>
            <a:ext cx="4724400" cy="2035969"/>
            <a:chOff x="1997" y="1314"/>
            <a:chExt cx="1889" cy="1009"/>
          </a:xfrm>
        </p:grpSpPr>
        <p:grpSp>
          <p:nvGrpSpPr>
            <p:cNvPr id="7" name="Group 12"/>
            <p:cNvGrpSpPr>
              <a:grpSpLocks/>
            </p:cNvGrpSpPr>
            <p:nvPr/>
          </p:nvGrpSpPr>
          <p:grpSpPr bwMode="auto">
            <a:xfrm>
              <a:off x="1997" y="1404"/>
              <a:ext cx="1889" cy="919"/>
              <a:chOff x="1973" y="1027"/>
              <a:chExt cx="1926" cy="937"/>
            </a:xfrm>
          </p:grpSpPr>
          <p:sp>
            <p:nvSpPr>
              <p:cNvPr id="12"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9"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0" name="Oval 17"/>
            <p:cNvSpPr>
              <a:spLocks noChangeArrowheads="1"/>
            </p:cNvSpPr>
            <p:nvPr/>
          </p:nvSpPr>
          <p:spPr bwMode="gray">
            <a:xfrm>
              <a:off x="2125" y="1327"/>
              <a:ext cx="1570" cy="770"/>
            </a:xfrm>
            <a:prstGeom prst="ellipse">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1" name="Oval 18"/>
            <p:cNvSpPr>
              <a:spLocks noChangeArrowheads="1"/>
            </p:cNvSpPr>
            <p:nvPr/>
          </p:nvSpPr>
          <p:spPr bwMode="gray">
            <a:xfrm>
              <a:off x="2208" y="1344"/>
              <a:ext cx="1382" cy="624"/>
            </a:xfrm>
            <a:prstGeom prst="ellipse">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4" name="Text Box 19"/>
          <p:cNvSpPr txBox="1">
            <a:spLocks noChangeArrowheads="1"/>
          </p:cNvSpPr>
          <p:nvPr/>
        </p:nvSpPr>
        <p:spPr bwMode="auto">
          <a:xfrm>
            <a:off x="2648342" y="-2092"/>
            <a:ext cx="431881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indent="0" algn="ctr">
              <a:buNone/>
            </a:pP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ctr">
              <a:buNone/>
            </a:pP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khẩu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15" name="AutoShape 21"/>
          <p:cNvSpPr>
            <a:spLocks noChangeArrowheads="1"/>
          </p:cNvSpPr>
          <p:nvPr/>
        </p:nvSpPr>
        <p:spPr bwMode="auto">
          <a:xfrm>
            <a:off x="3031212" y="2283908"/>
            <a:ext cx="2133600" cy="2971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eaLnBrk="0" hangingPunct="0"/>
            <a:endParaRPr lang="en-US" altLang="en-US">
              <a:solidFill>
                <a:schemeClr val="bg1"/>
              </a:solidFill>
              <a:latin typeface="Verdana" panose="020B0604030504040204" pitchFamily="34" charset="0"/>
            </a:endParaRPr>
          </a:p>
        </p:txBody>
      </p:sp>
      <p:sp>
        <p:nvSpPr>
          <p:cNvPr id="16" name="Text Box 22"/>
          <p:cNvSpPr txBox="1">
            <a:spLocks noChangeArrowheads="1"/>
          </p:cNvSpPr>
          <p:nvPr/>
        </p:nvSpPr>
        <p:spPr bwMode="auto">
          <a:xfrm>
            <a:off x="3276600" y="2436308"/>
            <a:ext cx="1905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sz="2400" dirty="0" smtClean="0">
                <a:solidFill>
                  <a:schemeClr val="bg1"/>
                </a:solidFill>
                <a:latin typeface="Times New Roman" panose="02020603050405020304" pitchFamily="18" charset="0"/>
              </a:rPr>
              <a:t>G</a:t>
            </a:r>
            <a:r>
              <a:rPr lang="vi-VN" sz="2400" dirty="0" smtClean="0">
                <a:solidFill>
                  <a:schemeClr val="bg1"/>
                </a:solidFill>
                <a:latin typeface="Times New Roman" panose="02020603050405020304" pitchFamily="18" charset="0"/>
              </a:rPr>
              <a:t>ồm </a:t>
            </a:r>
            <a:r>
              <a:rPr lang="vi-VN" sz="2400" dirty="0">
                <a:solidFill>
                  <a:schemeClr val="bg1"/>
                </a:solidFill>
                <a:latin typeface="Times New Roman" panose="02020603050405020304" pitchFamily="18" charset="0"/>
              </a:rPr>
              <a:t>có chữ số, chữ in thường, chữ </a:t>
            </a:r>
            <a:r>
              <a:rPr lang="en-US" sz="2400" dirty="0">
                <a:solidFill>
                  <a:schemeClr val="bg1"/>
                </a:solidFill>
                <a:latin typeface="Times New Roman" panose="02020603050405020304" pitchFamily="18" charset="0"/>
              </a:rPr>
              <a:t>IN HOA </a:t>
            </a:r>
            <a:r>
              <a:rPr lang="vi-VN" sz="2400" dirty="0">
                <a:solidFill>
                  <a:schemeClr val="bg1"/>
                </a:solidFill>
                <a:latin typeface="Times New Roman" panose="02020603050405020304" pitchFamily="18" charset="0"/>
              </a:rPr>
              <a:t>và một số kí tự đặc biệt.</a:t>
            </a:r>
          </a:p>
        </p:txBody>
      </p:sp>
      <p:sp>
        <p:nvSpPr>
          <p:cNvPr id="18" name="Text Box 24"/>
          <p:cNvSpPr txBox="1">
            <a:spLocks noChangeArrowheads="1"/>
          </p:cNvSpPr>
          <p:nvPr/>
        </p:nvSpPr>
        <p:spPr bwMode="auto">
          <a:xfrm>
            <a:off x="6553200" y="2519435"/>
            <a:ext cx="2590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a:latin typeface="Times New Roman" panose="02020603050405020304" pitchFamily="18" charset="0"/>
                <a:cs typeface="Times New Roman" panose="02020603050405020304" pitchFamily="18" charset="0"/>
              </a:rPr>
              <a:t>VD: </a:t>
            </a:r>
            <a:r>
              <a:rPr lang="en-US" sz="2400" dirty="0">
                <a:latin typeface="Times New Roman" panose="02020603050405020304" pitchFamily="18" charset="0"/>
                <a:cs typeface="Times New Roman" panose="02020603050405020304" pitchFamily="18" charset="0"/>
              </a:rPr>
              <a:t>Abcd987456321@</a:t>
            </a:r>
          </a:p>
          <a:p>
            <a:r>
              <a:rPr lang="en-US" sz="2400" dirty="0">
                <a:latin typeface="Times New Roman" panose="02020603050405020304" pitchFamily="18" charset="0"/>
                <a:cs typeface="Times New Roman" panose="02020603050405020304" pitchFamily="18" charset="0"/>
              </a:rPr>
              <a:t>         NvT603279</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9" name="AutoShape 28"/>
          <p:cNvSpPr>
            <a:spLocks noChangeArrowheads="1"/>
          </p:cNvSpPr>
          <p:nvPr/>
        </p:nvSpPr>
        <p:spPr bwMode="grayWhite">
          <a:xfrm>
            <a:off x="4098012" y="1574685"/>
            <a:ext cx="381000" cy="931229"/>
          </a:xfrm>
          <a:prstGeom prst="curvedRightArrow">
            <a:avLst>
              <a:gd name="adj1" fmla="val 72639"/>
              <a:gd name="adj2" fmla="val 132639"/>
              <a:gd name="adj3" fmla="val 6068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ounded Rectangular Callout 19"/>
          <p:cNvSpPr/>
          <p:nvPr/>
        </p:nvSpPr>
        <p:spPr>
          <a:xfrm>
            <a:off x="236606" y="5599980"/>
            <a:ext cx="8839201" cy="1108842"/>
          </a:xfrm>
          <a:prstGeom prst="wedgeRoundRectCallout">
            <a:avLst>
              <a:gd name="adj1" fmla="val -20877"/>
              <a:gd name="adj2" fmla="val -8823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25091983; 123456789; 0987654321; Abc@Demo123</a:t>
            </a:r>
          </a:p>
          <a:p>
            <a:pPr algn="ct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8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5"/>
                                        </p:tgtEl>
                                        <p:attrNameLst>
                                          <p:attrName>ppt_y</p:attrName>
                                        </p:attrNameLst>
                                      </p:cBhvr>
                                      <p:tavLst>
                                        <p:tav tm="0">
                                          <p:val>
                                            <p:strVal val="#ppt_y"/>
                                          </p:val>
                                        </p:tav>
                                        <p:tav tm="100000">
                                          <p:val>
                                            <p:strVal val="#ppt_y"/>
                                          </p:val>
                                        </p:tav>
                                      </p:tavLst>
                                    </p:anim>
                                    <p:anim calcmode="lin" valueType="num">
                                      <p:cBhvr>
                                        <p:cTn id="3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5"/>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6"/>
                                        </p:tgtEl>
                                        <p:attrNameLst>
                                          <p:attrName>ppt_y</p:attrName>
                                        </p:attrNameLst>
                                      </p:cBhvr>
                                      <p:tavLst>
                                        <p:tav tm="0">
                                          <p:val>
                                            <p:strVal val="#ppt_y"/>
                                          </p:val>
                                        </p:tav>
                                        <p:tav tm="100000">
                                          <p:val>
                                            <p:strVal val="#ppt_y"/>
                                          </p:val>
                                        </p:tav>
                                      </p:tavLst>
                                    </p:anim>
                                    <p:anim calcmode="lin" valueType="num">
                                      <p:cBhvr>
                                        <p:cTn id="3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down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7"/>
                                        </p:tgtEl>
                                        <p:attrNameLst>
                                          <p:attrName>style.visibility</p:attrName>
                                        </p:attrNameLst>
                                      </p:cBhvr>
                                      <p:to>
                                        <p:strVal val="visible"/>
                                      </p:to>
                                    </p:set>
                                    <p:anim calcmode="discrete" valueType="clr">
                                      <p:cBhvr override="childStyle">
                                        <p:cTn id="5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7"/>
                                        </p:tgtEl>
                                        <p:attrNameLst>
                                          <p:attrName>fillcolor</p:attrName>
                                        </p:attrNameLst>
                                      </p:cBhvr>
                                      <p:tavLst>
                                        <p:tav tm="0">
                                          <p:val>
                                            <p:clrVal>
                                              <a:schemeClr val="accent2"/>
                                            </p:clrVal>
                                          </p:val>
                                        </p:tav>
                                        <p:tav tm="50000">
                                          <p:val>
                                            <p:clrVal>
                                              <a:schemeClr val="hlink"/>
                                            </p:clrVal>
                                          </p:val>
                                        </p:tav>
                                      </p:tavLst>
                                    </p:anim>
                                    <p:set>
                                      <p:cBhvr>
                                        <p:cTn id="52" dur="80"/>
                                        <p:tgtEl>
                                          <p:spTgt spid="17"/>
                                        </p:tgtEl>
                                        <p:attrNameLst>
                                          <p:attrName>fill.type</p:attrName>
                                        </p:attrNameLst>
                                      </p:cBhvr>
                                      <p:to>
                                        <p:strVal val="solid"/>
                                      </p:to>
                                    </p:set>
                                  </p:childTnLst>
                                </p:cTn>
                              </p:par>
                              <p:par>
                                <p:cTn id="53" presetID="27" presetClass="entr" presetSubtype="0" fill="hold" grpId="0" nodeType="withEffect">
                                  <p:stCondLst>
                                    <p:cond delay="0"/>
                                  </p:stCondLst>
                                  <p:iterate type="lt">
                                    <p:tmPct val="50000"/>
                                  </p:iterate>
                                  <p:childTnLst>
                                    <p:set>
                                      <p:cBhvr>
                                        <p:cTn id="54" dur="1" fill="hold">
                                          <p:stCondLst>
                                            <p:cond delay="0"/>
                                          </p:stCondLst>
                                        </p:cTn>
                                        <p:tgtEl>
                                          <p:spTgt spid="18"/>
                                        </p:tgtEl>
                                        <p:attrNameLst>
                                          <p:attrName>style.visibility</p:attrName>
                                        </p:attrNameLst>
                                      </p:cBhvr>
                                      <p:to>
                                        <p:strVal val="visible"/>
                                      </p:to>
                                    </p:set>
                                    <p:anim calcmode="discrete" valueType="clr">
                                      <p:cBhvr override="childStyle">
                                        <p:cTn id="5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
                                        </p:tgtEl>
                                        <p:attrNameLst>
                                          <p:attrName>fillcolor</p:attrName>
                                        </p:attrNameLst>
                                      </p:cBhvr>
                                      <p:tavLst>
                                        <p:tav tm="0">
                                          <p:val>
                                            <p:clrVal>
                                              <a:schemeClr val="accent2"/>
                                            </p:clrVal>
                                          </p:val>
                                        </p:tav>
                                        <p:tav tm="50000">
                                          <p:val>
                                            <p:clrVal>
                                              <a:schemeClr val="hlink"/>
                                            </p:clrVal>
                                          </p:val>
                                        </p:tav>
                                      </p:tavLst>
                                    </p:anim>
                                    <p:set>
                                      <p:cBhvr>
                                        <p:cTn id="57" dur="80"/>
                                        <p:tgtEl>
                                          <p:spTgt spid="18"/>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3" grpId="0"/>
      <p:bldP spid="15" grpId="0" animBg="1"/>
      <p:bldP spid="16" grpId="0"/>
      <p:bldP spid="18"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file"/>
          </p:cNvPr>
          <p:cNvSpPr txBox="1"/>
          <p:nvPr/>
        </p:nvSpPr>
        <p:spPr>
          <a:xfrm>
            <a:off x="1371600" y="298211"/>
            <a:ext cx="6299502"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3200" b="1" dirty="0" smtClean="0">
                <a:solidFill>
                  <a:srgbClr val="0033CC"/>
                </a:solidFill>
                <a:latin typeface="Times New Roman" panose="02020603050405020304" pitchFamily="18" charset="0"/>
                <a:cs typeface="Times New Roman" panose="02020603050405020304" pitchFamily="18" charset="0"/>
              </a:rPr>
              <a:t>Một </a:t>
            </a:r>
            <a:r>
              <a:rPr lang="vi-VN" sz="3200" b="1" dirty="0">
                <a:solidFill>
                  <a:srgbClr val="0033CC"/>
                </a:solidFill>
                <a:latin typeface="Times New Roman" panose="02020603050405020304" pitchFamily="18" charset="0"/>
                <a:cs typeface="Times New Roman" panose="02020603050405020304" pitchFamily="18" charset="0"/>
              </a:rPr>
              <a:t>số trang web </a:t>
            </a:r>
            <a:r>
              <a:rPr lang="vi-VN" sz="3200" b="1" dirty="0" smtClean="0">
                <a:solidFill>
                  <a:srgbClr val="0033CC"/>
                </a:solidFill>
                <a:latin typeface="Times New Roman" panose="02020603050405020304" pitchFamily="18" charset="0"/>
                <a:cs typeface="Times New Roman" panose="02020603050405020304" pitchFamily="18" charset="0"/>
              </a:rPr>
              <a:t>để </a:t>
            </a:r>
            <a:r>
              <a:rPr lang="vi-VN" sz="3200" b="1" dirty="0">
                <a:solidFill>
                  <a:srgbClr val="0033CC"/>
                </a:solidFill>
                <a:latin typeface="Times New Roman" panose="02020603050405020304" pitchFamily="18" charset="0"/>
                <a:cs typeface="Times New Roman" panose="02020603050405020304" pitchFamily="18" charset="0"/>
              </a:rPr>
              <a:t>tự kiểm </a:t>
            </a:r>
            <a:r>
              <a:rPr lang="vi-VN" sz="3200" b="1" dirty="0" smtClean="0">
                <a:solidFill>
                  <a:srgbClr val="0033CC"/>
                </a:solidFill>
                <a:latin typeface="Times New Roman" panose="02020603050405020304" pitchFamily="18" charset="0"/>
                <a:cs typeface="Times New Roman" panose="02020603050405020304" pitchFamily="18" charset="0"/>
              </a:rPr>
              <a:t>tra</a:t>
            </a:r>
            <a:endParaRPr lang="en-US" sz="3200" b="1" dirty="0" smtClean="0">
              <a:solidFill>
                <a:srgbClr val="0033CC"/>
              </a:solidFill>
              <a:latin typeface="Times New Roman" panose="02020603050405020304" pitchFamily="18" charset="0"/>
              <a:cs typeface="Times New Roman" panose="02020603050405020304" pitchFamily="18" charset="0"/>
            </a:endParaRPr>
          </a:p>
          <a:p>
            <a:pPr algn="ctr"/>
            <a:r>
              <a:rPr lang="vi-VN" sz="3200" b="1" dirty="0" smtClean="0">
                <a:solidFill>
                  <a:srgbClr val="0033CC"/>
                </a:solidFill>
                <a:latin typeface="Times New Roman" panose="02020603050405020304" pitchFamily="18" charset="0"/>
                <a:cs typeface="Times New Roman" panose="02020603050405020304" pitchFamily="18" charset="0"/>
              </a:rPr>
              <a:t> </a:t>
            </a:r>
            <a:r>
              <a:rPr lang="vi-VN" sz="3200" b="1" dirty="0">
                <a:solidFill>
                  <a:srgbClr val="0033CC"/>
                </a:solidFill>
                <a:latin typeface="Times New Roman" panose="02020603050405020304" pitchFamily="18" charset="0"/>
                <a:cs typeface="Times New Roman" panose="02020603050405020304" pitchFamily="18" charset="0"/>
              </a:rPr>
              <a:t>độ mạnh mật khẩu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26914"/>
            <a:ext cx="7696200" cy="4130935"/>
          </a:xfrm>
          <a:prstGeom prst="rect">
            <a:avLst/>
          </a:prstGeom>
        </p:spPr>
      </p:pic>
      <p:sp>
        <p:nvSpPr>
          <p:cNvPr id="9" name="TextBox 8"/>
          <p:cNvSpPr txBox="1"/>
          <p:nvPr/>
        </p:nvSpPr>
        <p:spPr>
          <a:xfrm>
            <a:off x="2209800" y="5257800"/>
            <a:ext cx="4623102" cy="369332"/>
          </a:xfrm>
          <a:prstGeom prst="rect">
            <a:avLst/>
          </a:prstGeom>
          <a:solidFill>
            <a:schemeClr val="accent1">
              <a:lumMod val="20000"/>
              <a:lumOff val="80000"/>
            </a:schemeClr>
          </a:solidFill>
        </p:spPr>
        <p:txBody>
          <a:bodyPr wrap="square" rtlCol="0">
            <a:spAutoFit/>
          </a:bodyPr>
          <a:lstStyle/>
          <a:p>
            <a:r>
              <a:rPr lang="vi-VN" dirty="0">
                <a:solidFill>
                  <a:prstClr val="black"/>
                </a:solidFill>
                <a:latin typeface="Arial" panose="020B0604020202020204" pitchFamily="34" charset="0"/>
                <a:hlinkClick r:id="rId4"/>
              </a:rPr>
              <a:t>https://password.kaspersky.com/</a:t>
            </a:r>
            <a:endParaRPr lang="vi-VN" dirty="0">
              <a:solidFill>
                <a:prstClr val="black"/>
              </a:solidFill>
              <a:latin typeface="Arial" panose="020B0604020202020204" pitchFamily="34" charset="0"/>
            </a:endParaRPr>
          </a:p>
        </p:txBody>
      </p:sp>
      <p:pic>
        <p:nvPicPr>
          <p:cNvPr id="7" name="Content Placeholder 6">
            <a:hlinkClick r:id="rId2" action="ppaction://hlinkfile"/>
          </p:cNvPr>
          <p:cNvPicPr>
            <a:picLocks noGrp="1" noChangeAspect="1"/>
          </p:cNvPicPr>
          <p:nvPr>
            <p:ph idx="4294967295"/>
          </p:nvPr>
        </p:nvPicPr>
        <p:blipFill>
          <a:blip r:embed="rId5">
            <a:extLst>
              <a:ext uri="{28A0092B-C50C-407E-A947-70E740481C1C}">
                <a14:useLocalDpi xmlns:a14="http://schemas.microsoft.com/office/drawing/2010/main" val="0"/>
              </a:ext>
            </a:extLst>
          </a:blip>
          <a:stretch>
            <a:fillRect/>
          </a:stretch>
        </p:blipFill>
        <p:spPr>
          <a:xfrm>
            <a:off x="762000" y="1622843"/>
            <a:ext cx="7989288" cy="3939075"/>
          </a:xfrm>
          <a:prstGeom prst="rect">
            <a:avLst/>
          </a:prstGeom>
        </p:spPr>
      </p:pic>
      <p:sp>
        <p:nvSpPr>
          <p:cNvPr id="10" name="TextBox 9"/>
          <p:cNvSpPr txBox="1"/>
          <p:nvPr/>
        </p:nvSpPr>
        <p:spPr>
          <a:xfrm>
            <a:off x="2244494" y="4954829"/>
            <a:ext cx="4731212" cy="369332"/>
          </a:xfrm>
          <a:prstGeom prst="rect">
            <a:avLst/>
          </a:prstGeom>
          <a:solidFill>
            <a:schemeClr val="accent1">
              <a:lumMod val="20000"/>
              <a:lumOff val="80000"/>
            </a:schemeClr>
          </a:solidFill>
        </p:spPr>
        <p:txBody>
          <a:bodyPr wrap="square" rtlCol="0">
            <a:spAutoFit/>
          </a:bodyPr>
          <a:lstStyle/>
          <a:p>
            <a:r>
              <a:rPr lang="vi-VN" dirty="0">
                <a:solidFill>
                  <a:prstClr val="black"/>
                </a:solidFill>
                <a:latin typeface="Arial" panose="020B0604020202020204" pitchFamily="34" charset="0"/>
                <a:hlinkClick r:id="rId6"/>
              </a:rPr>
              <a:t>https://howsecureismypassword.net/</a:t>
            </a:r>
            <a:endParaRPr lang="vi-VN" dirty="0">
              <a:solidFill>
                <a:prstClr val="black"/>
              </a:solidFill>
              <a:latin typeface="Arial" panose="020B0604020202020204" pitchFamily="34" charset="0"/>
            </a:endParaRPr>
          </a:p>
        </p:txBody>
      </p:sp>
      <p:sp>
        <p:nvSpPr>
          <p:cNvPr id="11" name="Oval Callout 10"/>
          <p:cNvSpPr/>
          <p:nvPr/>
        </p:nvSpPr>
        <p:spPr>
          <a:xfrm>
            <a:off x="7475547" y="-37239"/>
            <a:ext cx="1668453" cy="823023"/>
          </a:xfrm>
          <a:prstGeom prst="wedgeEllipseCallout">
            <a:avLst>
              <a:gd name="adj1" fmla="val -58852"/>
              <a:gd name="adj2" fmla="val 102271"/>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latin typeface="Times New Roman" panose="02020603050405020304" pitchFamily="18" charset="0"/>
                <a:cs typeface="Times New Roman" panose="02020603050405020304" pitchFamily="18" charset="0"/>
              </a:rPr>
              <a:t>Video</a:t>
            </a:r>
            <a:endParaRPr lang="vi-VN"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51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3" presetClass="exit" presetSubtype="10" fill="hold" grpId="2" nodeType="with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0" grpId="1" animBg="1"/>
      <p:bldP spid="10" grpId="2"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447800" y="2286000"/>
            <a:ext cx="5943600" cy="1015663"/>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50000"/>
              </a:spcBef>
              <a:spcAft>
                <a:spcPts val="0"/>
              </a:spcAft>
            </a:pPr>
            <a:r>
              <a:rPr lang="en-US" sz="6000" b="1" dirty="0">
                <a:solidFill>
                  <a:schemeClr val="bg1"/>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0437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3f7e749c750b79cbde134e7bcf00a1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 y="2228850"/>
            <a:ext cx="4686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6131d3148657a26e1bfe386e7ba65811.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654589"/>
            <a:ext cx="1657350" cy="2634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143500"/>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5145" y="2097351"/>
            <a:ext cx="8322365" cy="3539430"/>
          </a:xfrm>
          <a:prstGeom prst="rect">
            <a:avLst/>
          </a:prstGeom>
          <a:solidFill>
            <a:schemeClr val="bg1"/>
          </a:solidFill>
        </p:spPr>
        <p:txBody>
          <a:bodyPr wrap="square" rtlCol="0">
            <a:spAutoFit/>
          </a:bodyPr>
          <a:lstStyle/>
          <a:p>
            <a:pPr marL="514350" indent="-514350" fontAlgn="auto">
              <a:spcBef>
                <a:spcPts val="0"/>
              </a:spcBef>
              <a:spcAft>
                <a:spcPts val="0"/>
              </a:spcAft>
              <a:buAutoNum type="arabicPeriod"/>
            </a:pP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hãy mở </a:t>
            </a:r>
            <a:r>
              <a:rPr lang="en-US" sz="2800" dirty="0">
                <a:solidFill>
                  <a:srgbClr val="0000CC"/>
                </a:solidFill>
                <a:latin typeface="Times New Roman" panose="02020603050405020304" pitchFamily="18" charset="0"/>
                <a:cs typeface="Times New Roman" panose="02020603050405020304" pitchFamily="18" charset="0"/>
              </a:rPr>
              <a:t>mail cá nhân </a:t>
            </a:r>
            <a:r>
              <a:rPr lang="en-US" sz="2800" dirty="0">
                <a:latin typeface="Times New Roman" panose="02020603050405020304" pitchFamily="18" charset="0"/>
                <a:cs typeface="Times New Roman" panose="02020603050405020304" pitchFamily="18" charset="0"/>
              </a:rPr>
              <a:t>và </a:t>
            </a:r>
            <a:r>
              <a:rPr lang="en-US" sz="2800" dirty="0">
                <a:solidFill>
                  <a:srgbClr val="0000CC"/>
                </a:solidFill>
                <a:latin typeface="Times New Roman" panose="02020603050405020304" pitchFamily="18" charset="0"/>
                <a:cs typeface="Times New Roman" panose="02020603050405020304" pitchFamily="18" charset="0"/>
              </a:rPr>
              <a:t>kiểm tra độ mạnh của mật </a:t>
            </a:r>
            <a:r>
              <a:rPr lang="en-US" sz="2800" dirty="0" err="1">
                <a:solidFill>
                  <a:srgbClr val="0000CC"/>
                </a:solidFill>
                <a:latin typeface="Times New Roman" panose="02020603050405020304" pitchFamily="18" charset="0"/>
                <a:cs typeface="Times New Roman" panose="02020603050405020304" pitchFamily="18" charset="0"/>
              </a:rPr>
              <a:t>khẩu</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đổi lại mật khẩu tài khoản mail (nếu thật sự cần </a:t>
            </a:r>
            <a:r>
              <a:rPr lang="en-US" sz="2800" dirty="0" err="1">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a:t>
            </a:r>
          </a:p>
          <a:p>
            <a:pPr marL="514350" indent="-514350" fontAlgn="auto">
              <a:spcBef>
                <a:spcPts val="0"/>
              </a:spcBef>
              <a:spcAft>
                <a:spcPts val="0"/>
              </a:spcAft>
              <a:buAutoNum type="arabicPeriod"/>
            </a:pP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hộp thư đến và quan sát </a:t>
            </a:r>
            <a:r>
              <a:rPr lang="en-US" sz="2800" dirty="0">
                <a:solidFill>
                  <a:srgbClr val="0000CC"/>
                </a:solidFill>
                <a:latin typeface="Times New Roman" panose="02020603050405020304" pitchFamily="18" charset="0"/>
                <a:cs typeface="Times New Roman" panose="02020603050405020304" pitchFamily="18" charset="0"/>
              </a:rPr>
              <a:t>xác định thư rác, email quảng cáo </a:t>
            </a:r>
            <a:r>
              <a:rPr lang="en-US" sz="2800" dirty="0">
                <a:latin typeface="Times New Roman" panose="02020603050405020304" pitchFamily="18" charset="0"/>
                <a:cs typeface="Times New Roman" panose="02020603050405020304" pitchFamily="18" charset="0"/>
              </a:rPr>
              <a:t>hoặc </a:t>
            </a:r>
            <a:r>
              <a:rPr lang="en-US" sz="2800" dirty="0">
                <a:solidFill>
                  <a:srgbClr val="0000CC"/>
                </a:solidFill>
                <a:latin typeface="Times New Roman" panose="02020603050405020304" pitchFamily="18" charset="0"/>
                <a:cs typeface="Times New Roman" panose="02020603050405020304" pitchFamily="18" charset="0"/>
              </a:rPr>
              <a:t>mang nội dung xấu </a:t>
            </a:r>
            <a:r>
              <a:rPr lang="en-US" sz="2800" dirty="0">
                <a:latin typeface="Times New Roman" panose="02020603050405020304" pitchFamily="18" charset="0"/>
                <a:cs typeface="Times New Roman" panose="02020603050405020304" pitchFamily="18" charset="0"/>
              </a:rPr>
              <a:t>và </a:t>
            </a:r>
            <a:r>
              <a:rPr lang="en-US" sz="2800" dirty="0">
                <a:solidFill>
                  <a:srgbClr val="0000CC"/>
                </a:solidFill>
                <a:latin typeface="Times New Roman" panose="02020603050405020304" pitchFamily="18" charset="0"/>
                <a:cs typeface="Times New Roman" panose="02020603050405020304" pitchFamily="18" charset="0"/>
              </a:rPr>
              <a:t>xóa các thư </a:t>
            </a:r>
            <a:r>
              <a:rPr lang="en-US" sz="2800" dirty="0" err="1">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a:t>
            </a:r>
          </a:p>
          <a:p>
            <a:pPr marL="514350" indent="-514350" fontAlgn="auto">
              <a:spcBef>
                <a:spcPts val="0"/>
              </a:spcBef>
              <a:spcAft>
                <a:spcPts val="0"/>
              </a:spcAft>
              <a:buAutoNum type="arabicPeriod"/>
            </a:pPr>
            <a:r>
              <a:rPr lang="en-US" sz="2800" dirty="0" err="1" smtClean="0">
                <a:latin typeface="Times New Roman" panose="02020603050405020304" pitchFamily="18" charset="0"/>
                <a:cs typeface="Times New Roman" panose="02020603050405020304" pitchFamily="18" charset="0"/>
              </a:rPr>
              <a:t>Kiểm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toán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mạng</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3" name="Right Arrow 2">
            <a:hlinkClick r:id="rId6"/>
          </p:cNvPr>
          <p:cNvSpPr/>
          <p:nvPr/>
        </p:nvSpPr>
        <p:spPr>
          <a:xfrm>
            <a:off x="8343900" y="6288882"/>
            <a:ext cx="613610" cy="315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THỰC </a:t>
            </a:r>
            <a:r>
              <a:rPr lang="vi-VN" sz="3200" b="1" dirty="0">
                <a:solidFill>
                  <a:schemeClr val="bg1"/>
                </a:solidFill>
                <a:latin typeface="Times New Roman" panose="02020603050405020304" pitchFamily="18" charset="0"/>
                <a:cs typeface="Times New Roman" panose="02020603050405020304" pitchFamily="18" charset="0"/>
              </a:rPr>
              <a:t>HÀNH PHÒNG VỆ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smtClean="0">
                <a:solidFill>
                  <a:schemeClr val="bg1"/>
                </a:solidFill>
                <a:latin typeface="Times New Roman" panose="02020603050405020304" pitchFamily="18" charset="0"/>
                <a:cs typeface="Times New Roman" panose="02020603050405020304" pitchFamily="18" charset="0"/>
              </a:rPr>
              <a:t>TRƯỚC </a:t>
            </a:r>
            <a:r>
              <a:rPr lang="vi-VN" sz="3200" b="1" dirty="0">
                <a:solidFill>
                  <a:schemeClr val="bg1"/>
                </a:solidFill>
                <a:latin typeface="Times New Roman" panose="02020603050405020304" pitchFamily="18" charset="0"/>
                <a:cs typeface="Times New Roman" panose="02020603050405020304" pitchFamily="18" charset="0"/>
              </a:rPr>
              <a:t>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214897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2209800" y="3733800"/>
            <a:ext cx="4419600" cy="1107996"/>
          </a:xfrm>
          <a:prstGeom prst="rect">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pPr>
            <a:r>
              <a:rPr lang="en-US" sz="6600" b="1" dirty="0">
                <a:solidFill>
                  <a:srgbClr val="FFFFFF"/>
                </a:solidFill>
                <a:latin typeface="Times New Roman" panose="02020603050405020304" pitchFamily="18" charset="0"/>
                <a:cs typeface="Times New Roman" panose="02020603050405020304" pitchFamily="18" charset="0"/>
              </a:rPr>
              <a:t>CỦNG CỐ </a:t>
            </a:r>
          </a:p>
        </p:txBody>
      </p:sp>
    </p:spTree>
    <p:extLst>
      <p:ext uri="{BB962C8B-B14F-4D97-AF65-F5344CB8AC3E}">
        <p14:creationId xmlns:p14="http://schemas.microsoft.com/office/powerpoint/2010/main" val="3713503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1028700" y="1371600"/>
            <a:ext cx="7048500" cy="4114800"/>
          </a:xfrm>
          <a:prstGeom prst="rect">
            <a:avLst/>
          </a:prstGeom>
          <a:ln w="57150"/>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3200" dirty="0" smtClean="0">
                <a:latin typeface="Times New Roman" panose="02020603050405020304" pitchFamily="18" charset="0"/>
                <a:cs typeface="Times New Roman" panose="02020603050405020304" pitchFamily="18" charset="0"/>
              </a:rPr>
              <a:t>B</a:t>
            </a:r>
            <a:r>
              <a:rPr lang="vi-VN" sz="3200" dirty="0" smtClean="0">
                <a:latin typeface="Times New Roman" panose="02020603050405020304" pitchFamily="18" charset="0"/>
                <a:cs typeface="Times New Roman" panose="02020603050405020304" pitchFamily="18" charset="0"/>
              </a:rPr>
              <a:t>ao </a:t>
            </a:r>
            <a:r>
              <a:rPr lang="vi-VN" sz="3200" dirty="0">
                <a:latin typeface="Times New Roman" panose="02020603050405020304" pitchFamily="18" charset="0"/>
                <a:cs typeface="Times New Roman" panose="02020603050405020304" pitchFamily="18" charset="0"/>
              </a:rPr>
              <a:t>gồm một bức tranh chứa từ khóa. Bức tranh này bị ẩn sau </a:t>
            </a:r>
            <a:r>
              <a:rPr lang="en-US" sz="3200" dirty="0" smtClean="0">
                <a:latin typeface="Times New Roman" panose="02020603050405020304" pitchFamily="18" charset="0"/>
                <a:cs typeface="Times New Roman" panose="02020603050405020304" pitchFamily="18" charset="0"/>
              </a:rPr>
              <a:t>6</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mảnh ghép. Nhiệm vụ của người chơi là trả lời các câu hỏi ẩn trong mỗi mảnh ghép và đoán từ khóa liên quan đến bức tranh. Với mỗi câu trả lời đúng, người chơi được mở một mảnh ghép và có quyền đoán từ khóa.</a:t>
            </a:r>
            <a:endParaRPr lang="en-US" sz="3200" dirty="0" smtClean="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1028700" y="0"/>
            <a:ext cx="73914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vi-VN" sz="4000" b="1" dirty="0" smtClean="0">
                <a:latin typeface="Times New Roman" panose="02020603050405020304" pitchFamily="18" charset="0"/>
                <a:cs typeface="Times New Roman" panose="02020603050405020304" pitchFamily="18" charset="0"/>
              </a:rPr>
              <a:t>TRÒ CHƠI </a:t>
            </a:r>
            <a:r>
              <a:rPr lang="en-US" sz="4000" b="1" dirty="0" smtClean="0">
                <a:latin typeface="Times New Roman" panose="02020603050405020304" pitchFamily="18" charset="0"/>
                <a:cs typeface="Times New Roman" panose="02020603050405020304" pitchFamily="18" charset="0"/>
              </a:rPr>
              <a:t>L</a:t>
            </a:r>
            <a:r>
              <a:rPr lang="vi-VN" sz="4000" b="1" dirty="0" smtClean="0">
                <a:latin typeface="Times New Roman" panose="02020603050405020304" pitchFamily="18" charset="0"/>
                <a:cs typeface="Times New Roman" panose="02020603050405020304" pitchFamily="18" charset="0"/>
              </a:rPr>
              <a:t>ẬT MẢNH GHÉP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95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58" y="857962"/>
            <a:ext cx="8595360" cy="5144075"/>
          </a:xfrm>
          <a:prstGeom prst="rect">
            <a:avLst/>
          </a:prstGeom>
          <a:ln>
            <a:solidFill>
              <a:schemeClr val="bg1"/>
            </a:solidFill>
          </a:ln>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 y="857962"/>
            <a:ext cx="9140452" cy="5144075"/>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3649" y="1411885"/>
            <a:ext cx="1988993" cy="1988993"/>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5744" y="1675247"/>
            <a:ext cx="1979858" cy="1979858"/>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2783" y="1410752"/>
            <a:ext cx="1979858" cy="1984420"/>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9469" y="3122295"/>
            <a:ext cx="1988993" cy="1988993"/>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0744" y="3385864"/>
            <a:ext cx="1979858" cy="1979858"/>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56245" y="3121342"/>
            <a:ext cx="1988993" cy="1988993"/>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977" y="1683340"/>
            <a:ext cx="876446" cy="876446"/>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27" y="1520232"/>
            <a:ext cx="795830" cy="795830"/>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66188" y="2160877"/>
            <a:ext cx="845678" cy="845678"/>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519" y="126126"/>
            <a:ext cx="1321423" cy="4544962"/>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8454" y="4671088"/>
            <a:ext cx="485775" cy="678656"/>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52565" y="5246370"/>
            <a:ext cx="885616" cy="748665"/>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527" y="-503662"/>
            <a:ext cx="457200" cy="4572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93649" y="1411885"/>
            <a:ext cx="1988993" cy="1988993"/>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215745" y="1675247"/>
            <a:ext cx="1975306" cy="1979858"/>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22783" y="1410751"/>
            <a:ext cx="1979858" cy="1979858"/>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29469" y="3122295"/>
            <a:ext cx="1988993" cy="1988993"/>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950744" y="3393008"/>
            <a:ext cx="1975306" cy="1979858"/>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56245" y="3121342"/>
            <a:ext cx="1988993" cy="1988993"/>
          </a:xfrm>
          <a:prstGeom prst="rect">
            <a:avLst/>
          </a:prstGeom>
        </p:spPr>
      </p:pic>
      <p:grpSp>
        <p:nvGrpSpPr>
          <p:cNvPr id="23" name="Group 22"/>
          <p:cNvGrpSpPr/>
          <p:nvPr/>
        </p:nvGrpSpPr>
        <p:grpSpPr>
          <a:xfrm>
            <a:off x="2239923" y="5320983"/>
            <a:ext cx="2269004" cy="760189"/>
            <a:chOff x="744583" y="5982789"/>
            <a:chExt cx="2429692" cy="692332"/>
          </a:xfrm>
        </p:grpSpPr>
        <p:pic>
          <p:nvPicPr>
            <p:cNvPr id="24" name="mau1">
              <a:hlinkClick r:id="rId33"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25" name="Rectangle 24"/>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26" name="Group 25"/>
          <p:cNvGrpSpPr/>
          <p:nvPr/>
        </p:nvGrpSpPr>
        <p:grpSpPr>
          <a:xfrm>
            <a:off x="337728" y="4935049"/>
            <a:ext cx="1315394" cy="465177"/>
            <a:chOff x="744583" y="5982789"/>
            <a:chExt cx="2429692" cy="692332"/>
          </a:xfrm>
        </p:grpSpPr>
        <p:pic>
          <p:nvPicPr>
            <p:cNvPr id="27" name="mau1">
              <a:hlinkClick r:id="rId33" action="ppaction://hlinksldjump"/>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28" name="Rectangle 27"/>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29" name="Rectangle 28"/>
          <p:cNvSpPr/>
          <p:nvPr/>
        </p:nvSpPr>
        <p:spPr>
          <a:xfrm>
            <a:off x="753519" y="166460"/>
            <a:ext cx="7932599"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sz="3600" b="1" dirty="0" smtClean="0">
                <a:latin typeface="Times New Roman" panose="02020603050405020304" pitchFamily="18" charset="0"/>
                <a:cs typeface="Times New Roman" panose="02020603050405020304" pitchFamily="18" charset="0"/>
              </a:rPr>
              <a:t>TRÒ CHƠI </a:t>
            </a:r>
            <a:r>
              <a:rPr lang="en-US" sz="3600" b="1" dirty="0" smtClean="0">
                <a:latin typeface="Times New Roman" panose="02020603050405020304" pitchFamily="18" charset="0"/>
                <a:cs typeface="Times New Roman" panose="02020603050405020304" pitchFamily="18" charset="0"/>
              </a:rPr>
              <a:t>L</a:t>
            </a:r>
            <a:r>
              <a:rPr lang="vi-VN" sz="3600" b="1" dirty="0" smtClean="0">
                <a:latin typeface="Times New Roman" panose="02020603050405020304" pitchFamily="18" charset="0"/>
                <a:cs typeface="Times New Roman" panose="02020603050405020304" pitchFamily="18" charset="0"/>
              </a:rPr>
              <a:t>ẬT MẢNH GHÉP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7651" name="Picture 6" descr="BACK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1219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2536992" y="1389254"/>
            <a:ext cx="4127495" cy="489701"/>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vi-VN" sz="2800" b="1" kern="10" dirty="0" smtClean="0">
                <a:ln w="12700">
                  <a:solidFill>
                    <a:prstClr val="blac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vi-VN" sz="2800" b="1" kern="10" dirty="0">
              <a:ln w="12700">
                <a:solidFill>
                  <a:prstClr val="blac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1755" name="Rectangle 11"/>
          <p:cNvSpPr>
            <a:spLocks noChangeArrowheads="1"/>
          </p:cNvSpPr>
          <p:nvPr/>
        </p:nvSpPr>
        <p:spPr bwMode="auto">
          <a:xfrm>
            <a:off x="914400" y="1878955"/>
            <a:ext cx="75438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Học bài, xem nội dung đã học</a:t>
            </a:r>
            <a:endParaRPr lang="en-US" altLang="vi-VN" sz="2400" dirty="0">
              <a:solidFill>
                <a:prstClr val="black"/>
              </a:solidFill>
              <a:latin typeface="Times New Roman" panose="02020603050405020304" pitchFamily="18" charset="0"/>
              <a:cs typeface="Times New Roman" panose="02020603050405020304" pitchFamily="18" charset="0"/>
            </a:endParaRPr>
          </a:p>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Thực hành các nội dung đã được học (nếu có máy tính)</a:t>
            </a:r>
          </a:p>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Đọc phần </a:t>
            </a:r>
            <a:r>
              <a:rPr lang="en-US" altLang="vi-VN" sz="2400" b="1" dirty="0">
                <a:solidFill>
                  <a:srgbClr val="FF0000"/>
                </a:solidFill>
                <a:latin typeface="Times New Roman" panose="02020603050405020304" pitchFamily="18" charset="0"/>
                <a:cs typeface="Times New Roman" panose="02020603050405020304" pitchFamily="18" charset="0"/>
              </a:rPr>
              <a:t>“Vận dụng” </a:t>
            </a:r>
            <a:r>
              <a:rPr lang="en-US" altLang="vi-VN" sz="2400" dirty="0">
                <a:solidFill>
                  <a:prstClr val="black"/>
                </a:solidFill>
                <a:latin typeface="Times New Roman" panose="02020603050405020304" pitchFamily="18" charset="0"/>
                <a:cs typeface="Times New Roman" panose="02020603050405020304" pitchFamily="18" charset="0"/>
              </a:rPr>
              <a:t>trang 56 SGK</a:t>
            </a:r>
          </a:p>
          <a:p>
            <a:pPr algn="just" eaLnBrk="1" fontAlgn="auto" hangingPunct="1">
              <a:spcBef>
                <a:spcPts val="450"/>
              </a:spcBef>
              <a:spcAft>
                <a:spcPts val="450"/>
              </a:spcAft>
              <a:buFont typeface="Wingdings" panose="05000000000000000000" pitchFamily="2" charset="2"/>
              <a:buChar char="@"/>
            </a:pPr>
            <a:r>
              <a:rPr lang="en-US" altLang="vi-VN"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Xem trước nội dung bài học tiếp theo: </a:t>
            </a:r>
            <a:r>
              <a:rPr lang="en-US" altLang="en-US" sz="2400" b="1" dirty="0">
                <a:solidFill>
                  <a:srgbClr val="FF0000"/>
                </a:solidFill>
                <a:latin typeface="Times New Roman" panose="02020603050405020304" pitchFamily="18" charset="0"/>
                <a:cs typeface="Times New Roman" panose="02020603050405020304" pitchFamily="18" charset="0"/>
              </a:rPr>
              <a:t>Chủ </a:t>
            </a:r>
            <a:r>
              <a:rPr lang="en-US" altLang="en-US" sz="2400" b="1" dirty="0" err="1">
                <a:solidFill>
                  <a:srgbClr val="FF0000"/>
                </a:solidFill>
                <a:latin typeface="Times New Roman" panose="02020603050405020304" pitchFamily="18" charset="0"/>
                <a:cs typeface="Times New Roman" panose="02020603050405020304" pitchFamily="18" charset="0"/>
              </a:rPr>
              <a:t>đề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E - </a:t>
            </a:r>
            <a:r>
              <a:rPr lang="en-US" altLang="en-US" sz="2400" b="1" dirty="0" err="1" smtClean="0">
                <a:solidFill>
                  <a:srgbClr val="FF0000"/>
                </a:solidFill>
                <a:latin typeface="Times New Roman" panose="02020603050405020304" pitchFamily="18" charset="0"/>
                <a:cs typeface="Times New Roman" panose="02020603050405020304" pitchFamily="18" charset="0"/>
              </a:rPr>
              <a:t>Ứng</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dụng</a:t>
            </a:r>
            <a:r>
              <a:rPr lang="en-US" altLang="en-US" sz="2400" b="1" dirty="0" smtClean="0">
                <a:solidFill>
                  <a:srgbClr val="FF0000"/>
                </a:solidFill>
                <a:latin typeface="Times New Roman" panose="02020603050405020304" pitchFamily="18" charset="0"/>
                <a:cs typeface="Times New Roman" panose="02020603050405020304" pitchFamily="18" charset="0"/>
              </a:rPr>
              <a:t> tin </a:t>
            </a:r>
            <a:r>
              <a:rPr lang="en-US" altLang="en-US" sz="2400" b="1" dirty="0" err="1" smtClean="0">
                <a:solidFill>
                  <a:srgbClr val="FF0000"/>
                </a:solidFill>
                <a:latin typeface="Times New Roman" panose="02020603050405020304" pitchFamily="18" charset="0"/>
                <a:cs typeface="Times New Roman" panose="02020603050405020304" pitchFamily="18" charset="0"/>
              </a:rPr>
              <a:t>học</a:t>
            </a:r>
            <a:r>
              <a:rPr lang="en-US" altLang="en-US" sz="2400" b="1" dirty="0" smtClean="0">
                <a:solidFill>
                  <a:srgbClr val="FF0000"/>
                </a:solidFill>
                <a:latin typeface="Times New Roman" panose="02020603050405020304" pitchFamily="18" charset="0"/>
                <a:cs typeface="Times New Roman" panose="02020603050405020304" pitchFamily="18" charset="0"/>
              </a:rPr>
              <a:t> - </a:t>
            </a:r>
            <a:r>
              <a:rPr lang="en-US" altLang="en-US" sz="2400" b="1" dirty="0" err="1" smtClean="0">
                <a:solidFill>
                  <a:srgbClr val="FF0000"/>
                </a:solidFill>
                <a:latin typeface="Times New Roman" panose="02020603050405020304" pitchFamily="18" charset="0"/>
                <a:cs typeface="Times New Roman" panose="02020603050405020304" pitchFamily="18" charset="0"/>
              </a:rPr>
              <a:t>Bài</a:t>
            </a:r>
            <a:r>
              <a:rPr lang="en-US" altLang="en-US" sz="2400" b="1" dirty="0" smtClean="0">
                <a:solidFill>
                  <a:srgbClr val="FF0000"/>
                </a:solidFill>
                <a:latin typeface="Times New Roman" panose="02020603050405020304" pitchFamily="18" charset="0"/>
                <a:cs typeface="Times New Roman" panose="02020603050405020304" pitchFamily="18" charset="0"/>
              </a:rPr>
              <a:t> 1 </a:t>
            </a:r>
            <a:r>
              <a:rPr lang="en-US" altLang="en-US" sz="2400" b="1" dirty="0" err="1" smtClean="0">
                <a:solidFill>
                  <a:srgbClr val="FF0000"/>
                </a:solidFill>
                <a:latin typeface="Times New Roman" panose="02020603050405020304" pitchFamily="18" charset="0"/>
                <a:cs typeface="Times New Roman" panose="02020603050405020304" pitchFamily="18" charset="0"/>
              </a:rPr>
              <a:t>Tìm</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kiếm</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và</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thay</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thế</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trong</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soạn</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thảo</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văn</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bản</a:t>
            </a:r>
            <a:endParaRPr lang="vi-V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27654" name="Picture 15" descr="div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3987" y="5955880"/>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jlgboo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0953" y="1821563"/>
            <a:ext cx="1097179" cy="63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6"/>
          <p:cNvSpPr>
            <a:spLocks noChangeArrowheads="1"/>
          </p:cNvSpPr>
          <p:nvPr/>
        </p:nvSpPr>
        <p:spPr bwMode="auto">
          <a:xfrm>
            <a:off x="6834601" y="1320802"/>
            <a:ext cx="637597" cy="731891"/>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ct val="20000"/>
              </a:spcBef>
              <a:spcAft>
                <a:spcPts val="0"/>
              </a:spcAft>
              <a:buClr>
                <a:srgbClr val="3366CC"/>
              </a:buClr>
            </a:pPr>
            <a:endParaRPr kumimoji="1" lang="en-US" altLang="en-US" b="1">
              <a:solidFill>
                <a:prstClr val="black"/>
              </a:solidFill>
            </a:endParaRPr>
          </a:p>
        </p:txBody>
      </p:sp>
      <p:sp>
        <p:nvSpPr>
          <p:cNvPr id="9"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THỰC </a:t>
            </a:r>
            <a:r>
              <a:rPr lang="vi-VN" sz="3200" b="1" dirty="0">
                <a:solidFill>
                  <a:schemeClr val="bg1"/>
                </a:solidFill>
                <a:latin typeface="Times New Roman" panose="02020603050405020304" pitchFamily="18" charset="0"/>
                <a:cs typeface="Times New Roman" panose="02020603050405020304" pitchFamily="18" charset="0"/>
              </a:rPr>
              <a:t>HÀNH PHÒNG VỆ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smtClean="0">
                <a:solidFill>
                  <a:schemeClr val="bg1"/>
                </a:solidFill>
                <a:latin typeface="Times New Roman" panose="02020603050405020304" pitchFamily="18" charset="0"/>
                <a:cs typeface="Times New Roman" panose="02020603050405020304" pitchFamily="18" charset="0"/>
              </a:rPr>
              <a:t>TRƯỚC </a:t>
            </a:r>
            <a:r>
              <a:rPr lang="vi-VN" sz="3200" b="1" dirty="0">
                <a:solidFill>
                  <a:schemeClr val="bg1"/>
                </a:solidFill>
                <a:latin typeface="Times New Roman" panose="02020603050405020304" pitchFamily="18" charset="0"/>
                <a:cs typeface="Times New Roman" panose="02020603050405020304" pitchFamily="18" charset="0"/>
              </a:rPr>
              <a:t>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4141903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8675" name="WordArt 5"/>
          <p:cNvSpPr>
            <a:spLocks noChangeArrowheads="1" noChangeShapeType="1" noTextEdit="1"/>
          </p:cNvSpPr>
          <p:nvPr/>
        </p:nvSpPr>
        <p:spPr bwMode="auto">
          <a:xfrm>
            <a:off x="914400" y="926216"/>
            <a:ext cx="7620000" cy="2400300"/>
          </a:xfrm>
          <a:prstGeom prst="rect">
            <a:avLst/>
          </a:prstGeom>
        </p:spPr>
        <p:txBody>
          <a:bodyPr wrap="none" fromWordArt="1">
            <a:prstTxWarp prst="textPlain">
              <a:avLst/>
            </a:prstTxWarp>
          </a:bodyPr>
          <a:lstStyle/>
          <a:p>
            <a:pPr algn="ctr"/>
            <a:r>
              <a:rPr lang="vi-VN" sz="3600" b="1" kern="10" dirty="0">
                <a:ln w="12700">
                  <a:solidFill>
                    <a:srgbClr val="EAEAEA"/>
                  </a:solidFill>
                  <a:round/>
                  <a:headEnd/>
                  <a:tailEnd/>
                </a:ln>
                <a:solidFill>
                  <a:srgbClr val="3333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 </a:t>
            </a:r>
          </a:p>
          <a:p>
            <a:pPr algn="ctr"/>
            <a:r>
              <a:rPr lang="vi-VN" sz="3600" b="1" kern="10" dirty="0">
                <a:ln w="12700">
                  <a:solidFill>
                    <a:srgbClr val="EAEAEA"/>
                  </a:solidFill>
                  <a:round/>
                  <a:headEnd/>
                  <a:tailEnd/>
                </a:ln>
                <a:solidFill>
                  <a:srgbClr val="3333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Chân thành cảm ơn Qúy thầy cô và các em !!</a:t>
            </a:r>
          </a:p>
        </p:txBody>
      </p:sp>
      <p:pic>
        <p:nvPicPr>
          <p:cNvPr id="28676" name="Picture 4" descr="768428Barres_divers__1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768428Barres_divers__1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upBeBangBong-DangCapNhat_3kbpp.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8105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768428Barres_divers__1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988"/>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4"/>
          <p:cNvSpPr>
            <a:spLocks noChangeArrowheads="1" noChangeShapeType="1" noTextEdit="1"/>
          </p:cNvSpPr>
          <p:nvPr/>
        </p:nvSpPr>
        <p:spPr bwMode="auto">
          <a:xfrm>
            <a:off x="495300" y="3517016"/>
            <a:ext cx="7620000" cy="1600200"/>
          </a:xfrm>
          <a:prstGeom prst="rect">
            <a:avLst/>
          </a:prstGeom>
          <a:effectLst>
            <a:outerShdw blurRad="50800" dist="38100" dir="2700000" algn="tl" rotWithShape="0">
              <a:prstClr val="black">
                <a:alpha val="40000"/>
              </a:prstClr>
            </a:outerShdw>
          </a:effectLst>
        </p:spPr>
        <p:txBody>
          <a:bodyPr wrap="none" fromWordArt="1">
            <a:scene3d>
              <a:camera prst="orthographicFront"/>
              <a:lightRig rig="harsh" dir="t"/>
            </a:scene3d>
            <a:sp3d extrusionH="57150" prstMaterial="matte">
              <a:bevelT w="63500" h="12700" prst="angle"/>
              <a:contourClr>
                <a:schemeClr val="bg1">
                  <a:lumMod val="65000"/>
                </a:schemeClr>
              </a:contourClr>
            </a:sp3d>
          </a:bodyPr>
          <a:lstStyle/>
          <a:p>
            <a:r>
              <a:rPr lang="en-US" sz="4000" b="1" kern="10" dirty="0">
                <a:ln/>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Chúc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quý</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thầy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tốt</a:t>
            </a:r>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khoẻ</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phúc</a:t>
            </a:r>
            <a:r>
              <a:rPr lang="en-US" sz="4000" b="1" dirty="0">
                <a:solidFill>
                  <a:srgbClr val="FF0000"/>
                </a:solidFill>
                <a:latin typeface="Times New Roman" panose="02020603050405020304" pitchFamily="18" charset="0"/>
                <a:cs typeface="Times New Roman" panose="02020603050405020304" pitchFamily="18" charset="0"/>
              </a:rPr>
              <a:t> </a:t>
            </a:r>
          </a:p>
          <a:p>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sinh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chăm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ngoan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giỏi</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29032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393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mph" presetSubtype="0" repeatCount="indefinite" fill="hold" grpId="0" nodeType="clickEffect">
                                  <p:stCondLst>
                                    <p:cond delay="0"/>
                                  </p:stCondLst>
                                  <p:childTnLst>
                                    <p:animClr clrSpc="hsl" dir="cw">
                                      <p:cBhvr override="childStyle">
                                        <p:cTn id="10" dur="2000" fill="hold"/>
                                        <p:tgtEl>
                                          <p:spTgt spid="8"/>
                                        </p:tgtEl>
                                        <p:attrNameLst>
                                          <p:attrName>style.color</p:attrName>
                                        </p:attrNameLst>
                                      </p:cBhvr>
                                      <p:by>
                                        <p:hsl h="-7200000" s="0" l="0"/>
                                      </p:by>
                                    </p:animClr>
                                    <p:animClr clrSpc="hsl" dir="cw">
                                      <p:cBhvr>
                                        <p:cTn id="11" dur="2000" fill="hold"/>
                                        <p:tgtEl>
                                          <p:spTgt spid="8"/>
                                        </p:tgtEl>
                                        <p:attrNameLst>
                                          <p:attrName>fillcolor</p:attrName>
                                        </p:attrNameLst>
                                      </p:cBhvr>
                                      <p:by>
                                        <p:hsl h="-7200000" s="0" l="0"/>
                                      </p:by>
                                    </p:animClr>
                                    <p:animClr clrSpc="hsl" dir="cw">
                                      <p:cBhvr>
                                        <p:cTn id="12" dur="2000" fill="hold"/>
                                        <p:tgtEl>
                                          <p:spTgt spid="8"/>
                                        </p:tgtEl>
                                        <p:attrNameLst>
                                          <p:attrName>stroke.color</p:attrName>
                                        </p:attrNameLst>
                                      </p:cBhvr>
                                      <p:by>
                                        <p:hsl h="-7200000" s="0" l="0"/>
                                      </p:by>
                                    </p:animClr>
                                    <p:set>
                                      <p:cBhvr>
                                        <p:cTn id="13" dur="2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bwMode="auto">
          <a:xfrm>
            <a:off x="1229723" y="197716"/>
            <a:ext cx="6639197" cy="838200"/>
          </a:xfrm>
          <a:prstGeom prst="rect">
            <a:avLst/>
          </a:prstGeom>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4000" dirty="0" smtClean="0">
                <a:solidFill>
                  <a:schemeClr val="bg1"/>
                </a:solidFill>
                <a:latin typeface="Times New Roman" panose="02020603050405020304" pitchFamily="18" charset="0"/>
                <a:cs typeface="Times New Roman" panose="02020603050405020304" pitchFamily="18" charset="0"/>
              </a:rPr>
              <a:t>THẢO LUẬN NHÓM (3 </a:t>
            </a:r>
            <a:r>
              <a:rPr lang="en-US" sz="4000" dirty="0" err="1" smtClean="0">
                <a:solidFill>
                  <a:schemeClr val="bg1"/>
                </a:solidFill>
                <a:latin typeface="Times New Roman" panose="02020603050405020304" pitchFamily="18" charset="0"/>
                <a:cs typeface="Times New Roman" panose="02020603050405020304" pitchFamily="18" charset="0"/>
              </a:rPr>
              <a:t>phút</a:t>
            </a:r>
            <a:r>
              <a:rPr lang="en-US" sz="4000" dirty="0" smtClean="0">
                <a:solidFill>
                  <a:schemeClr val="bg1"/>
                </a:solidFill>
                <a:latin typeface="Times New Roman" panose="02020603050405020304" pitchFamily="18" charset="0"/>
                <a:cs typeface="Times New Roman" panose="02020603050405020304" pitchFamily="18" charset="0"/>
              </a:rPr>
              <a:t>)</a:t>
            </a:r>
          </a:p>
        </p:txBody>
      </p:sp>
      <p:sp>
        <p:nvSpPr>
          <p:cNvPr id="5" name="Cloud 4"/>
          <p:cNvSpPr/>
          <p:nvPr/>
        </p:nvSpPr>
        <p:spPr>
          <a:xfrm>
            <a:off x="1890486" y="1213911"/>
            <a:ext cx="5943600" cy="3581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vệ</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máy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nhiễm</a:t>
            </a:r>
            <a:r>
              <a:rPr lang="en-US" sz="3600" dirty="0" smtClean="0">
                <a:latin typeface="Times New Roman" panose="02020603050405020304" pitchFamily="18" charset="0"/>
                <a:cs typeface="Times New Roman" panose="02020603050405020304" pitchFamily="18" charset="0"/>
              </a:rPr>
              <a:t> virus?</a:t>
            </a:r>
            <a:endParaRPr lang="en-US" sz="36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03:00</a:t>
            </a:r>
            <a:endParaRPr lang="en-US" sz="3600">
              <a:solidFill>
                <a:schemeClr val="bg1"/>
              </a:solidFill>
              <a:latin typeface=".VnBodoni" panose="020B7200000000000000" pitchFamily="34" charset="0"/>
            </a:endParaRPr>
          </a:p>
        </p:txBody>
      </p:sp>
      <p:sp>
        <p:nvSpPr>
          <p:cNvPr id="6" name="Rounded Rectangle 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02:59</a:t>
            </a:r>
            <a:endParaRPr lang="en-US" sz="3600">
              <a:solidFill>
                <a:schemeClr val="bg1"/>
              </a:solidFill>
              <a:latin typeface=".VnBodoni" panose="020B7200000000000000" pitchFamily="34" charset="0"/>
            </a:endParaRPr>
          </a:p>
        </p:txBody>
      </p:sp>
      <p:sp>
        <p:nvSpPr>
          <p:cNvPr id="7" name="Rounded Rectangle 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02:58</a:t>
            </a:r>
            <a:endParaRPr lang="en-US" sz="3600">
              <a:solidFill>
                <a:schemeClr val="bg1"/>
              </a:solidFill>
              <a:latin typeface=".VnBodoni" panose="020B7200000000000000" pitchFamily="34" charset="0"/>
            </a:endParaRPr>
          </a:p>
        </p:txBody>
      </p:sp>
      <p:sp>
        <p:nvSpPr>
          <p:cNvPr id="8" name="Rounded Rectangle 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02:57</a:t>
            </a:r>
            <a:endParaRPr lang="en-US" sz="3600">
              <a:solidFill>
                <a:schemeClr val="bg1"/>
              </a:solidFill>
              <a:latin typeface=".VnBodoni" panose="020B7200000000000000" pitchFamily="34" charset="0"/>
            </a:endParaRPr>
          </a:p>
        </p:txBody>
      </p:sp>
      <p:sp>
        <p:nvSpPr>
          <p:cNvPr id="9" name="Rounded Rectangle 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02:56</a:t>
            </a:r>
            <a:endParaRPr lang="en-US" sz="3600">
              <a:solidFill>
                <a:schemeClr val="bg1"/>
              </a:solidFill>
              <a:latin typeface=".VnBodoni" panose="020B7200000000000000" pitchFamily="34" charset="0"/>
            </a:endParaRPr>
          </a:p>
        </p:txBody>
      </p:sp>
      <p:sp>
        <p:nvSpPr>
          <p:cNvPr id="10" name="Rounded Rectangle 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02:55</a:t>
            </a:r>
            <a:endParaRPr lang="en-US" sz="3600">
              <a:solidFill>
                <a:schemeClr val="bg1"/>
              </a:solidFill>
              <a:latin typeface=".VnBodoni" panose="020B7200000000000000" pitchFamily="34" charset="0"/>
            </a:endParaRPr>
          </a:p>
        </p:txBody>
      </p:sp>
      <p:sp>
        <p:nvSpPr>
          <p:cNvPr id="11" name="Rounded Rectangle 1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02:54</a:t>
            </a:r>
            <a:endParaRPr lang="en-US" sz="3600">
              <a:solidFill>
                <a:schemeClr val="bg1"/>
              </a:solidFill>
              <a:latin typeface=".VnBodoni" panose="020B7200000000000000" pitchFamily="34" charset="0"/>
            </a:endParaRPr>
          </a:p>
        </p:txBody>
      </p:sp>
      <p:sp>
        <p:nvSpPr>
          <p:cNvPr id="12" name="Rounded Rectangle 1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02:53</a:t>
            </a:r>
            <a:endParaRPr lang="en-US" sz="3600">
              <a:solidFill>
                <a:schemeClr val="bg1"/>
              </a:solidFill>
              <a:latin typeface=".VnBodoni" panose="020B7200000000000000" pitchFamily="34" charset="0"/>
            </a:endParaRPr>
          </a:p>
        </p:txBody>
      </p:sp>
      <p:sp>
        <p:nvSpPr>
          <p:cNvPr id="13" name="Rounded Rectangle 1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02:52</a:t>
            </a:r>
            <a:endParaRPr lang="en-US" sz="3600">
              <a:solidFill>
                <a:schemeClr val="bg1"/>
              </a:solidFill>
              <a:latin typeface=".VnBodoni" panose="020B7200000000000000" pitchFamily="34" charset="0"/>
            </a:endParaRPr>
          </a:p>
        </p:txBody>
      </p:sp>
      <p:sp>
        <p:nvSpPr>
          <p:cNvPr id="14" name="Rounded Rectangle 1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02:51</a:t>
            </a:r>
            <a:endParaRPr lang="en-US" sz="3600">
              <a:solidFill>
                <a:schemeClr val="bg1"/>
              </a:solidFill>
              <a:latin typeface=".VnBodoni" panose="020B7200000000000000" pitchFamily="34" charset="0"/>
            </a:endParaRPr>
          </a:p>
        </p:txBody>
      </p:sp>
      <p:sp>
        <p:nvSpPr>
          <p:cNvPr id="15" name="Rounded Rectangle 1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02:50</a:t>
            </a:r>
            <a:endParaRPr lang="en-US" sz="3600">
              <a:solidFill>
                <a:schemeClr val="bg1"/>
              </a:solidFill>
              <a:latin typeface=".VnBodoni" panose="020B7200000000000000" pitchFamily="34" charset="0"/>
            </a:endParaRPr>
          </a:p>
        </p:txBody>
      </p:sp>
      <p:sp>
        <p:nvSpPr>
          <p:cNvPr id="16" name="Rounded Rectangle 1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02:49</a:t>
            </a:r>
            <a:endParaRPr lang="en-US" sz="3600">
              <a:solidFill>
                <a:schemeClr val="bg1"/>
              </a:solidFill>
              <a:latin typeface=".VnBodoni" panose="020B7200000000000000" pitchFamily="34" charset="0"/>
            </a:endParaRPr>
          </a:p>
        </p:txBody>
      </p:sp>
      <p:sp>
        <p:nvSpPr>
          <p:cNvPr id="17" name="Rounded Rectangle 1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02:48</a:t>
            </a:r>
            <a:endParaRPr lang="en-US" sz="3600">
              <a:solidFill>
                <a:schemeClr val="bg1"/>
              </a:solidFill>
              <a:latin typeface=".VnBodoni" panose="020B7200000000000000" pitchFamily="34" charset="0"/>
            </a:endParaRPr>
          </a:p>
        </p:txBody>
      </p:sp>
      <p:sp>
        <p:nvSpPr>
          <p:cNvPr id="18" name="Rounded Rectangle 1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02:47</a:t>
            </a:r>
            <a:endParaRPr lang="en-US" sz="3600">
              <a:solidFill>
                <a:schemeClr val="bg1"/>
              </a:solidFill>
              <a:latin typeface=".VnBodoni" panose="020B7200000000000000" pitchFamily="34" charset="0"/>
            </a:endParaRPr>
          </a:p>
        </p:txBody>
      </p:sp>
      <p:sp>
        <p:nvSpPr>
          <p:cNvPr id="19" name="Rounded Rectangle 1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02:46</a:t>
            </a:r>
            <a:endParaRPr lang="en-US" sz="3600">
              <a:solidFill>
                <a:schemeClr val="bg1"/>
              </a:solidFill>
              <a:latin typeface=".VnBodoni" panose="020B7200000000000000" pitchFamily="34" charset="0"/>
            </a:endParaRPr>
          </a:p>
        </p:txBody>
      </p:sp>
      <p:sp>
        <p:nvSpPr>
          <p:cNvPr id="20" name="Rounded Rectangle 1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02:45</a:t>
            </a:r>
            <a:endParaRPr lang="en-US" sz="3600">
              <a:solidFill>
                <a:schemeClr val="bg1"/>
              </a:solidFill>
              <a:latin typeface=".VnBodoni" panose="020B7200000000000000" pitchFamily="34" charset="0"/>
            </a:endParaRPr>
          </a:p>
        </p:txBody>
      </p:sp>
      <p:sp>
        <p:nvSpPr>
          <p:cNvPr id="21" name="Rounded Rectangle 2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02:44</a:t>
            </a:r>
            <a:endParaRPr lang="en-US" sz="3600">
              <a:solidFill>
                <a:schemeClr val="bg1"/>
              </a:solidFill>
              <a:latin typeface=".VnBodoni" panose="020B7200000000000000" pitchFamily="34" charset="0"/>
            </a:endParaRPr>
          </a:p>
        </p:txBody>
      </p:sp>
      <p:sp>
        <p:nvSpPr>
          <p:cNvPr id="22" name="Rounded Rectangle 2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02:43</a:t>
            </a:r>
            <a:endParaRPr lang="en-US" sz="3600">
              <a:solidFill>
                <a:schemeClr val="bg1"/>
              </a:solidFill>
              <a:latin typeface=".VnBodoni" panose="020B7200000000000000" pitchFamily="34" charset="0"/>
            </a:endParaRPr>
          </a:p>
        </p:txBody>
      </p:sp>
      <p:sp>
        <p:nvSpPr>
          <p:cNvPr id="23" name="Rounded Rectangle 2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02:42</a:t>
            </a:r>
            <a:endParaRPr lang="en-US" sz="3600">
              <a:solidFill>
                <a:schemeClr val="bg1"/>
              </a:solidFill>
              <a:latin typeface=".VnBodoni" panose="020B7200000000000000" pitchFamily="34" charset="0"/>
            </a:endParaRPr>
          </a:p>
        </p:txBody>
      </p:sp>
      <p:sp>
        <p:nvSpPr>
          <p:cNvPr id="24" name="Rounded Rectangle 2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02:41</a:t>
            </a:r>
            <a:endParaRPr lang="en-US" sz="3600">
              <a:solidFill>
                <a:schemeClr val="bg1"/>
              </a:solidFill>
              <a:latin typeface=".VnBodoni" panose="020B7200000000000000" pitchFamily="34" charset="0"/>
            </a:endParaRPr>
          </a:p>
        </p:txBody>
      </p:sp>
      <p:sp>
        <p:nvSpPr>
          <p:cNvPr id="25" name="Rounded Rectangle 2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02:40</a:t>
            </a:r>
            <a:endParaRPr lang="en-US" sz="3600">
              <a:solidFill>
                <a:schemeClr val="bg1"/>
              </a:solidFill>
              <a:latin typeface=".VnBodoni" panose="020B7200000000000000" pitchFamily="34" charset="0"/>
            </a:endParaRPr>
          </a:p>
        </p:txBody>
      </p:sp>
      <p:sp>
        <p:nvSpPr>
          <p:cNvPr id="26" name="Rounded Rectangle 2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02:39</a:t>
            </a:r>
            <a:endParaRPr lang="en-US" sz="3600">
              <a:solidFill>
                <a:schemeClr val="bg1"/>
              </a:solidFill>
              <a:latin typeface=".VnBodoni" panose="020B7200000000000000" pitchFamily="34" charset="0"/>
            </a:endParaRPr>
          </a:p>
        </p:txBody>
      </p:sp>
      <p:sp>
        <p:nvSpPr>
          <p:cNvPr id="27" name="Rounded Rectangle 2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02:38</a:t>
            </a:r>
            <a:endParaRPr lang="en-US" sz="3600">
              <a:solidFill>
                <a:schemeClr val="bg1"/>
              </a:solidFill>
              <a:latin typeface=".VnBodoni" panose="020B7200000000000000" pitchFamily="34" charset="0"/>
            </a:endParaRPr>
          </a:p>
        </p:txBody>
      </p:sp>
      <p:sp>
        <p:nvSpPr>
          <p:cNvPr id="28" name="Rounded Rectangle 2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02:37</a:t>
            </a:r>
            <a:endParaRPr lang="en-US" sz="3600">
              <a:solidFill>
                <a:schemeClr val="bg1"/>
              </a:solidFill>
              <a:latin typeface=".VnBodoni" panose="020B7200000000000000" pitchFamily="34" charset="0"/>
            </a:endParaRPr>
          </a:p>
        </p:txBody>
      </p:sp>
      <p:sp>
        <p:nvSpPr>
          <p:cNvPr id="29" name="Rounded Rectangle 2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02:36</a:t>
            </a:r>
            <a:endParaRPr lang="en-US" sz="3600">
              <a:solidFill>
                <a:schemeClr val="bg1"/>
              </a:solidFill>
              <a:latin typeface=".VnBodoni" panose="020B7200000000000000" pitchFamily="34" charset="0"/>
            </a:endParaRPr>
          </a:p>
        </p:txBody>
      </p:sp>
      <p:sp>
        <p:nvSpPr>
          <p:cNvPr id="30" name="Rounded Rectangle 2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02:35</a:t>
            </a:r>
            <a:endParaRPr lang="en-US" sz="3600">
              <a:solidFill>
                <a:schemeClr val="bg1"/>
              </a:solidFill>
              <a:latin typeface=".VnBodoni" panose="020B7200000000000000" pitchFamily="34" charset="0"/>
            </a:endParaRPr>
          </a:p>
        </p:txBody>
      </p:sp>
      <p:sp>
        <p:nvSpPr>
          <p:cNvPr id="31" name="Rounded Rectangle 3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02:34</a:t>
            </a:r>
            <a:endParaRPr lang="en-US" sz="3600">
              <a:solidFill>
                <a:schemeClr val="bg1"/>
              </a:solidFill>
              <a:latin typeface=".VnBodoni" panose="020B7200000000000000" pitchFamily="34" charset="0"/>
            </a:endParaRPr>
          </a:p>
        </p:txBody>
      </p:sp>
      <p:sp>
        <p:nvSpPr>
          <p:cNvPr id="32" name="Rounded Rectangle 3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02:33</a:t>
            </a:r>
            <a:endParaRPr lang="en-US" sz="3600">
              <a:solidFill>
                <a:schemeClr val="bg1"/>
              </a:solidFill>
              <a:latin typeface=".VnBodoni" panose="020B7200000000000000" pitchFamily="34" charset="0"/>
            </a:endParaRPr>
          </a:p>
        </p:txBody>
      </p:sp>
      <p:sp>
        <p:nvSpPr>
          <p:cNvPr id="33" name="Rounded Rectangle 3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02:32</a:t>
            </a:r>
            <a:endParaRPr lang="en-US" sz="3600">
              <a:solidFill>
                <a:schemeClr val="bg1"/>
              </a:solidFill>
              <a:latin typeface=".VnBodoni" panose="020B7200000000000000" pitchFamily="34" charset="0"/>
            </a:endParaRPr>
          </a:p>
        </p:txBody>
      </p:sp>
      <p:sp>
        <p:nvSpPr>
          <p:cNvPr id="34" name="Rounded Rectangle 3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02:31</a:t>
            </a:r>
            <a:endParaRPr lang="en-US" sz="3600">
              <a:solidFill>
                <a:schemeClr val="bg1"/>
              </a:solidFill>
              <a:latin typeface=".VnBodoni" panose="020B7200000000000000" pitchFamily="34" charset="0"/>
            </a:endParaRPr>
          </a:p>
        </p:txBody>
      </p:sp>
      <p:sp>
        <p:nvSpPr>
          <p:cNvPr id="35" name="Rounded Rectangle 3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02:30</a:t>
            </a:r>
            <a:endParaRPr lang="en-US" sz="3600">
              <a:solidFill>
                <a:schemeClr val="bg1"/>
              </a:solidFill>
              <a:latin typeface=".VnBodoni" panose="020B7200000000000000" pitchFamily="34" charset="0"/>
            </a:endParaRPr>
          </a:p>
        </p:txBody>
      </p:sp>
      <p:sp>
        <p:nvSpPr>
          <p:cNvPr id="36" name="Rounded Rectangle 3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02:29</a:t>
            </a:r>
            <a:endParaRPr lang="en-US" sz="3600">
              <a:solidFill>
                <a:schemeClr val="bg1"/>
              </a:solidFill>
              <a:latin typeface=".VnBodoni" panose="020B7200000000000000" pitchFamily="34" charset="0"/>
            </a:endParaRPr>
          </a:p>
        </p:txBody>
      </p:sp>
      <p:sp>
        <p:nvSpPr>
          <p:cNvPr id="37" name="Rounded Rectangle 3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02:28</a:t>
            </a:r>
            <a:endParaRPr lang="en-US" sz="3600">
              <a:solidFill>
                <a:schemeClr val="bg1"/>
              </a:solidFill>
              <a:latin typeface=".VnBodoni" panose="020B7200000000000000" pitchFamily="34" charset="0"/>
            </a:endParaRPr>
          </a:p>
        </p:txBody>
      </p:sp>
      <p:sp>
        <p:nvSpPr>
          <p:cNvPr id="38" name="Rounded Rectangle 3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02:27</a:t>
            </a:r>
            <a:endParaRPr lang="en-US" sz="3600">
              <a:solidFill>
                <a:schemeClr val="bg1"/>
              </a:solidFill>
              <a:latin typeface=".VnBodoni" panose="020B7200000000000000" pitchFamily="34" charset="0"/>
            </a:endParaRPr>
          </a:p>
        </p:txBody>
      </p:sp>
      <p:sp>
        <p:nvSpPr>
          <p:cNvPr id="39" name="Rounded Rectangle 3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02:26</a:t>
            </a:r>
            <a:endParaRPr lang="en-US" sz="3600">
              <a:solidFill>
                <a:schemeClr val="bg1"/>
              </a:solidFill>
              <a:latin typeface=".VnBodoni" panose="020B7200000000000000" pitchFamily="34" charset="0"/>
            </a:endParaRPr>
          </a:p>
        </p:txBody>
      </p:sp>
      <p:sp>
        <p:nvSpPr>
          <p:cNvPr id="40" name="Rounded Rectangle 3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02:25</a:t>
            </a:r>
            <a:endParaRPr lang="en-US" sz="3600">
              <a:solidFill>
                <a:schemeClr val="bg1"/>
              </a:solidFill>
              <a:latin typeface=".VnBodoni" panose="020B7200000000000000" pitchFamily="34" charset="0"/>
            </a:endParaRPr>
          </a:p>
        </p:txBody>
      </p:sp>
      <p:sp>
        <p:nvSpPr>
          <p:cNvPr id="41" name="Rounded Rectangle 4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02:24</a:t>
            </a:r>
            <a:endParaRPr lang="en-US" sz="3600">
              <a:solidFill>
                <a:schemeClr val="bg1"/>
              </a:solidFill>
              <a:latin typeface=".VnBodoni" panose="020B7200000000000000" pitchFamily="34" charset="0"/>
            </a:endParaRPr>
          </a:p>
        </p:txBody>
      </p:sp>
      <p:sp>
        <p:nvSpPr>
          <p:cNvPr id="42" name="Rounded Rectangle 4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02:23</a:t>
            </a:r>
            <a:endParaRPr lang="en-US" sz="3600">
              <a:solidFill>
                <a:schemeClr val="bg1"/>
              </a:solidFill>
              <a:latin typeface=".VnBodoni" panose="020B7200000000000000" pitchFamily="34" charset="0"/>
            </a:endParaRPr>
          </a:p>
        </p:txBody>
      </p:sp>
      <p:sp>
        <p:nvSpPr>
          <p:cNvPr id="43" name="Rounded Rectangle 4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02:22</a:t>
            </a:r>
            <a:endParaRPr lang="en-US" sz="3600">
              <a:solidFill>
                <a:schemeClr val="bg1"/>
              </a:solidFill>
              <a:latin typeface=".VnBodoni" panose="020B7200000000000000" pitchFamily="34" charset="0"/>
            </a:endParaRPr>
          </a:p>
        </p:txBody>
      </p:sp>
      <p:sp>
        <p:nvSpPr>
          <p:cNvPr id="44" name="Rounded Rectangle 4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02:21</a:t>
            </a:r>
            <a:endParaRPr lang="en-US" sz="3600">
              <a:solidFill>
                <a:schemeClr val="bg1"/>
              </a:solidFill>
              <a:latin typeface=".VnBodoni" panose="020B7200000000000000" pitchFamily="34" charset="0"/>
            </a:endParaRPr>
          </a:p>
        </p:txBody>
      </p:sp>
      <p:sp>
        <p:nvSpPr>
          <p:cNvPr id="45" name="Rounded Rectangle 4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02:20</a:t>
            </a:r>
            <a:endParaRPr lang="en-US" sz="3600">
              <a:solidFill>
                <a:schemeClr val="bg1"/>
              </a:solidFill>
              <a:latin typeface=".VnBodoni" panose="020B7200000000000000" pitchFamily="34" charset="0"/>
            </a:endParaRPr>
          </a:p>
        </p:txBody>
      </p:sp>
      <p:sp>
        <p:nvSpPr>
          <p:cNvPr id="46" name="Rounded Rectangle 4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02:19</a:t>
            </a:r>
            <a:endParaRPr lang="en-US" sz="3600">
              <a:solidFill>
                <a:schemeClr val="bg1"/>
              </a:solidFill>
              <a:latin typeface=".VnBodoni" panose="020B7200000000000000" pitchFamily="34" charset="0"/>
            </a:endParaRPr>
          </a:p>
        </p:txBody>
      </p:sp>
      <p:sp>
        <p:nvSpPr>
          <p:cNvPr id="47" name="Rounded Rectangle 4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02:18</a:t>
            </a:r>
            <a:endParaRPr lang="en-US" sz="3600">
              <a:solidFill>
                <a:schemeClr val="bg1"/>
              </a:solidFill>
              <a:latin typeface=".VnBodoni" panose="020B7200000000000000" pitchFamily="34" charset="0"/>
            </a:endParaRPr>
          </a:p>
        </p:txBody>
      </p:sp>
      <p:sp>
        <p:nvSpPr>
          <p:cNvPr id="48" name="Rounded Rectangle 4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02:17</a:t>
            </a:r>
            <a:endParaRPr lang="en-US" sz="3600">
              <a:solidFill>
                <a:schemeClr val="bg1"/>
              </a:solidFill>
              <a:latin typeface=".VnBodoni" panose="020B7200000000000000" pitchFamily="34" charset="0"/>
            </a:endParaRPr>
          </a:p>
        </p:txBody>
      </p:sp>
      <p:sp>
        <p:nvSpPr>
          <p:cNvPr id="49" name="Rounded Rectangle 4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02:16</a:t>
            </a:r>
            <a:endParaRPr lang="en-US" sz="3600">
              <a:solidFill>
                <a:schemeClr val="bg1"/>
              </a:solidFill>
              <a:latin typeface=".VnBodoni" panose="020B7200000000000000" pitchFamily="34" charset="0"/>
            </a:endParaRPr>
          </a:p>
        </p:txBody>
      </p:sp>
      <p:sp>
        <p:nvSpPr>
          <p:cNvPr id="50" name="Rounded Rectangle 4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02:15</a:t>
            </a:r>
            <a:endParaRPr lang="en-US" sz="3600">
              <a:solidFill>
                <a:schemeClr val="bg1"/>
              </a:solidFill>
              <a:latin typeface=".VnBodoni" panose="020B7200000000000000" pitchFamily="34" charset="0"/>
            </a:endParaRPr>
          </a:p>
        </p:txBody>
      </p:sp>
      <p:sp>
        <p:nvSpPr>
          <p:cNvPr id="51" name="Rounded Rectangle 5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02:14</a:t>
            </a:r>
            <a:endParaRPr lang="en-US" sz="3600">
              <a:solidFill>
                <a:schemeClr val="bg1"/>
              </a:solidFill>
              <a:latin typeface=".VnBodoni" panose="020B7200000000000000" pitchFamily="34" charset="0"/>
            </a:endParaRPr>
          </a:p>
        </p:txBody>
      </p:sp>
      <p:sp>
        <p:nvSpPr>
          <p:cNvPr id="52" name="Rounded Rectangle 5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02:13</a:t>
            </a:r>
            <a:endParaRPr lang="en-US" sz="3600">
              <a:solidFill>
                <a:schemeClr val="bg1"/>
              </a:solidFill>
              <a:latin typeface=".VnBodoni" panose="020B7200000000000000" pitchFamily="34" charset="0"/>
            </a:endParaRPr>
          </a:p>
        </p:txBody>
      </p:sp>
      <p:sp>
        <p:nvSpPr>
          <p:cNvPr id="53" name="Rounded Rectangle 5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02:12</a:t>
            </a:r>
            <a:endParaRPr lang="en-US" sz="3600">
              <a:solidFill>
                <a:schemeClr val="bg1"/>
              </a:solidFill>
              <a:latin typeface=".VnBodoni" panose="020B7200000000000000" pitchFamily="34" charset="0"/>
            </a:endParaRPr>
          </a:p>
        </p:txBody>
      </p:sp>
      <p:sp>
        <p:nvSpPr>
          <p:cNvPr id="54" name="Rounded Rectangle 5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02:11</a:t>
            </a:r>
            <a:endParaRPr lang="en-US" sz="3600">
              <a:solidFill>
                <a:schemeClr val="bg1"/>
              </a:solidFill>
              <a:latin typeface=".VnBodoni" panose="020B7200000000000000" pitchFamily="34" charset="0"/>
            </a:endParaRPr>
          </a:p>
        </p:txBody>
      </p:sp>
      <p:sp>
        <p:nvSpPr>
          <p:cNvPr id="55" name="Rounded Rectangle 5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02:10</a:t>
            </a:r>
            <a:endParaRPr lang="en-US" sz="3600">
              <a:solidFill>
                <a:schemeClr val="bg1"/>
              </a:solidFill>
              <a:latin typeface=".VnBodoni" panose="020B7200000000000000" pitchFamily="34" charset="0"/>
            </a:endParaRPr>
          </a:p>
        </p:txBody>
      </p:sp>
      <p:sp>
        <p:nvSpPr>
          <p:cNvPr id="56" name="Rounded Rectangle 5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02:09</a:t>
            </a:r>
            <a:endParaRPr lang="en-US" sz="3600">
              <a:solidFill>
                <a:schemeClr val="bg1"/>
              </a:solidFill>
              <a:latin typeface=".VnBodoni" panose="020B7200000000000000" pitchFamily="34" charset="0"/>
            </a:endParaRPr>
          </a:p>
        </p:txBody>
      </p:sp>
      <p:sp>
        <p:nvSpPr>
          <p:cNvPr id="57" name="Rounded Rectangle 5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02:08</a:t>
            </a:r>
            <a:endParaRPr lang="en-US" sz="3600">
              <a:solidFill>
                <a:schemeClr val="bg1"/>
              </a:solidFill>
              <a:latin typeface=".VnBodoni" panose="020B7200000000000000" pitchFamily="34" charset="0"/>
            </a:endParaRPr>
          </a:p>
        </p:txBody>
      </p:sp>
      <p:sp>
        <p:nvSpPr>
          <p:cNvPr id="58" name="Rounded Rectangle 5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02:07</a:t>
            </a:r>
            <a:endParaRPr lang="en-US" sz="3600">
              <a:solidFill>
                <a:schemeClr val="bg1"/>
              </a:solidFill>
              <a:latin typeface=".VnBodoni" panose="020B7200000000000000" pitchFamily="34" charset="0"/>
            </a:endParaRPr>
          </a:p>
        </p:txBody>
      </p:sp>
      <p:sp>
        <p:nvSpPr>
          <p:cNvPr id="59" name="Rounded Rectangle 5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02:06</a:t>
            </a:r>
            <a:endParaRPr lang="en-US" sz="3600">
              <a:solidFill>
                <a:schemeClr val="bg1"/>
              </a:solidFill>
              <a:latin typeface=".VnBodoni" panose="020B7200000000000000" pitchFamily="34" charset="0"/>
            </a:endParaRPr>
          </a:p>
        </p:txBody>
      </p:sp>
      <p:sp>
        <p:nvSpPr>
          <p:cNvPr id="60" name="Rounded Rectangle 5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02:05</a:t>
            </a:r>
            <a:endParaRPr lang="en-US" sz="3600">
              <a:solidFill>
                <a:schemeClr val="bg1"/>
              </a:solidFill>
              <a:latin typeface=".VnBodoni" panose="020B7200000000000000" pitchFamily="34" charset="0"/>
            </a:endParaRPr>
          </a:p>
        </p:txBody>
      </p:sp>
      <p:sp>
        <p:nvSpPr>
          <p:cNvPr id="61" name="Rounded Rectangle 6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02:04</a:t>
            </a:r>
            <a:endParaRPr lang="en-US" sz="3600">
              <a:solidFill>
                <a:schemeClr val="bg1"/>
              </a:solidFill>
              <a:latin typeface=".VnBodoni" panose="020B7200000000000000" pitchFamily="34" charset="0"/>
            </a:endParaRPr>
          </a:p>
        </p:txBody>
      </p:sp>
      <p:sp>
        <p:nvSpPr>
          <p:cNvPr id="62" name="Rounded Rectangle 6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02:03</a:t>
            </a:r>
            <a:endParaRPr lang="en-US" sz="3600">
              <a:solidFill>
                <a:schemeClr val="bg1"/>
              </a:solidFill>
              <a:latin typeface=".VnBodoni" panose="020B7200000000000000" pitchFamily="34" charset="0"/>
            </a:endParaRPr>
          </a:p>
        </p:txBody>
      </p:sp>
      <p:sp>
        <p:nvSpPr>
          <p:cNvPr id="63" name="Rounded Rectangle 6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02:02</a:t>
            </a:r>
            <a:endParaRPr lang="en-US" sz="3600">
              <a:solidFill>
                <a:schemeClr val="bg1"/>
              </a:solidFill>
              <a:latin typeface=".VnBodoni" panose="020B7200000000000000" pitchFamily="34" charset="0"/>
            </a:endParaRPr>
          </a:p>
        </p:txBody>
      </p:sp>
      <p:sp>
        <p:nvSpPr>
          <p:cNvPr id="64" name="Rounded Rectangle 6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02:01</a:t>
            </a:r>
            <a:endParaRPr lang="en-US" sz="3600">
              <a:solidFill>
                <a:schemeClr val="bg1"/>
              </a:solidFill>
              <a:latin typeface=".VnBodoni" panose="020B7200000000000000" pitchFamily="34" charset="0"/>
            </a:endParaRPr>
          </a:p>
        </p:txBody>
      </p:sp>
      <p:sp>
        <p:nvSpPr>
          <p:cNvPr id="65" name="Rounded Rectangle 6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02:00</a:t>
            </a:r>
            <a:endParaRPr lang="en-US" sz="3600">
              <a:solidFill>
                <a:schemeClr val="bg1"/>
              </a:solidFill>
              <a:latin typeface=".VnBodoni" panose="020B7200000000000000" pitchFamily="34" charset="0"/>
            </a:endParaRPr>
          </a:p>
        </p:txBody>
      </p:sp>
      <p:sp>
        <p:nvSpPr>
          <p:cNvPr id="66" name="Rounded Rectangle 6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01:59</a:t>
            </a:r>
            <a:endParaRPr lang="en-US" sz="3600">
              <a:solidFill>
                <a:schemeClr val="bg1"/>
              </a:solidFill>
              <a:latin typeface=".VnBodoni" panose="020B7200000000000000" pitchFamily="34" charset="0"/>
            </a:endParaRPr>
          </a:p>
        </p:txBody>
      </p:sp>
      <p:sp>
        <p:nvSpPr>
          <p:cNvPr id="67" name="Rounded Rectangle 6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01:58</a:t>
            </a:r>
            <a:endParaRPr lang="en-US" sz="3600">
              <a:solidFill>
                <a:schemeClr val="bg1"/>
              </a:solidFill>
              <a:latin typeface=".VnBodoni" panose="020B7200000000000000" pitchFamily="34" charset="0"/>
            </a:endParaRPr>
          </a:p>
        </p:txBody>
      </p:sp>
      <p:sp>
        <p:nvSpPr>
          <p:cNvPr id="68" name="Rounded Rectangle 6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01:57</a:t>
            </a:r>
            <a:endParaRPr lang="en-US" sz="3600">
              <a:solidFill>
                <a:schemeClr val="bg1"/>
              </a:solidFill>
              <a:latin typeface=".VnBodoni" panose="020B7200000000000000" pitchFamily="34" charset="0"/>
            </a:endParaRPr>
          </a:p>
        </p:txBody>
      </p:sp>
      <p:sp>
        <p:nvSpPr>
          <p:cNvPr id="69" name="Rounded Rectangle 6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01:56</a:t>
            </a:r>
            <a:endParaRPr lang="en-US" sz="3600">
              <a:solidFill>
                <a:schemeClr val="bg1"/>
              </a:solidFill>
              <a:latin typeface=".VnBodoni" panose="020B7200000000000000" pitchFamily="34" charset="0"/>
            </a:endParaRPr>
          </a:p>
        </p:txBody>
      </p:sp>
      <p:sp>
        <p:nvSpPr>
          <p:cNvPr id="70" name="Rounded Rectangle 6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01:55</a:t>
            </a:r>
            <a:endParaRPr lang="en-US" sz="3600">
              <a:solidFill>
                <a:schemeClr val="bg1"/>
              </a:solidFill>
              <a:latin typeface=".VnBodoni" panose="020B7200000000000000" pitchFamily="34" charset="0"/>
            </a:endParaRPr>
          </a:p>
        </p:txBody>
      </p:sp>
      <p:sp>
        <p:nvSpPr>
          <p:cNvPr id="71" name="Rounded Rectangle 7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01:54</a:t>
            </a:r>
            <a:endParaRPr lang="en-US" sz="3600">
              <a:solidFill>
                <a:schemeClr val="bg1"/>
              </a:solidFill>
              <a:latin typeface=".VnBodoni" panose="020B7200000000000000" pitchFamily="34" charset="0"/>
            </a:endParaRPr>
          </a:p>
        </p:txBody>
      </p:sp>
      <p:sp>
        <p:nvSpPr>
          <p:cNvPr id="72" name="Rounded Rectangle 7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01:53</a:t>
            </a:r>
            <a:endParaRPr lang="en-US" sz="3600">
              <a:solidFill>
                <a:schemeClr val="bg1"/>
              </a:solidFill>
              <a:latin typeface=".VnBodoni" panose="020B7200000000000000" pitchFamily="34" charset="0"/>
            </a:endParaRPr>
          </a:p>
        </p:txBody>
      </p:sp>
      <p:sp>
        <p:nvSpPr>
          <p:cNvPr id="73" name="Rounded Rectangle 7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01:52</a:t>
            </a:r>
            <a:endParaRPr lang="en-US" sz="3600">
              <a:solidFill>
                <a:schemeClr val="bg1"/>
              </a:solidFill>
              <a:latin typeface=".VnBodoni" panose="020B7200000000000000" pitchFamily="34" charset="0"/>
            </a:endParaRPr>
          </a:p>
        </p:txBody>
      </p:sp>
      <p:sp>
        <p:nvSpPr>
          <p:cNvPr id="74" name="Rounded Rectangle 7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01:51</a:t>
            </a:r>
            <a:endParaRPr lang="en-US" sz="3600">
              <a:solidFill>
                <a:schemeClr val="bg1"/>
              </a:solidFill>
              <a:latin typeface=".VnBodoni" panose="020B7200000000000000" pitchFamily="34" charset="0"/>
            </a:endParaRPr>
          </a:p>
        </p:txBody>
      </p:sp>
      <p:sp>
        <p:nvSpPr>
          <p:cNvPr id="75" name="Rounded Rectangle 7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01:50</a:t>
            </a:r>
            <a:endParaRPr lang="en-US" sz="3600">
              <a:solidFill>
                <a:schemeClr val="bg1"/>
              </a:solidFill>
              <a:latin typeface=".VnBodoni" panose="020B7200000000000000" pitchFamily="34" charset="0"/>
            </a:endParaRPr>
          </a:p>
        </p:txBody>
      </p:sp>
      <p:sp>
        <p:nvSpPr>
          <p:cNvPr id="76" name="Rounded Rectangle 7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01:49</a:t>
            </a:r>
            <a:endParaRPr lang="en-US" sz="3600">
              <a:solidFill>
                <a:schemeClr val="bg1"/>
              </a:solidFill>
              <a:latin typeface=".VnBodoni" panose="020B7200000000000000" pitchFamily="34" charset="0"/>
            </a:endParaRPr>
          </a:p>
        </p:txBody>
      </p:sp>
      <p:sp>
        <p:nvSpPr>
          <p:cNvPr id="77" name="Rounded Rectangle 7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01:48</a:t>
            </a:r>
            <a:endParaRPr lang="en-US" sz="3600">
              <a:solidFill>
                <a:schemeClr val="bg1"/>
              </a:solidFill>
              <a:latin typeface=".VnBodoni" panose="020B7200000000000000" pitchFamily="34" charset="0"/>
            </a:endParaRPr>
          </a:p>
        </p:txBody>
      </p:sp>
      <p:sp>
        <p:nvSpPr>
          <p:cNvPr id="78" name="Rounded Rectangle 7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01:47</a:t>
            </a:r>
            <a:endParaRPr lang="en-US" sz="3600">
              <a:solidFill>
                <a:schemeClr val="bg1"/>
              </a:solidFill>
              <a:latin typeface=".VnBodoni" panose="020B7200000000000000" pitchFamily="34" charset="0"/>
            </a:endParaRPr>
          </a:p>
        </p:txBody>
      </p:sp>
      <p:sp>
        <p:nvSpPr>
          <p:cNvPr id="79" name="Rounded Rectangle 7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01:46</a:t>
            </a:r>
            <a:endParaRPr lang="en-US" sz="3600">
              <a:solidFill>
                <a:schemeClr val="bg1"/>
              </a:solidFill>
              <a:latin typeface=".VnBodoni" panose="020B7200000000000000" pitchFamily="34" charset="0"/>
            </a:endParaRPr>
          </a:p>
        </p:txBody>
      </p:sp>
      <p:sp>
        <p:nvSpPr>
          <p:cNvPr id="80" name="Rounded Rectangle 7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01:45</a:t>
            </a:r>
            <a:endParaRPr lang="en-US" sz="3600">
              <a:solidFill>
                <a:schemeClr val="bg1"/>
              </a:solidFill>
              <a:latin typeface=".VnBodoni" panose="020B7200000000000000" pitchFamily="34" charset="0"/>
            </a:endParaRPr>
          </a:p>
        </p:txBody>
      </p:sp>
      <p:sp>
        <p:nvSpPr>
          <p:cNvPr id="81" name="Rounded Rectangle 8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01:44</a:t>
            </a:r>
            <a:endParaRPr lang="en-US" sz="3600">
              <a:solidFill>
                <a:schemeClr val="bg1"/>
              </a:solidFill>
              <a:latin typeface=".VnBodoni" panose="020B7200000000000000" pitchFamily="34" charset="0"/>
            </a:endParaRPr>
          </a:p>
        </p:txBody>
      </p:sp>
      <p:sp>
        <p:nvSpPr>
          <p:cNvPr id="82" name="Rounded Rectangle 8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01:43</a:t>
            </a:r>
            <a:endParaRPr lang="en-US" sz="3600">
              <a:solidFill>
                <a:schemeClr val="bg1"/>
              </a:solidFill>
              <a:latin typeface=".VnBodoni" panose="020B7200000000000000" pitchFamily="34" charset="0"/>
            </a:endParaRPr>
          </a:p>
        </p:txBody>
      </p:sp>
      <p:sp>
        <p:nvSpPr>
          <p:cNvPr id="83" name="Rounded Rectangle 8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01:42</a:t>
            </a:r>
            <a:endParaRPr lang="en-US" sz="3600">
              <a:solidFill>
                <a:schemeClr val="bg1"/>
              </a:solidFill>
              <a:latin typeface=".VnBodoni" panose="020B7200000000000000" pitchFamily="34" charset="0"/>
            </a:endParaRPr>
          </a:p>
        </p:txBody>
      </p:sp>
      <p:sp>
        <p:nvSpPr>
          <p:cNvPr id="84" name="Rounded Rectangle 8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01:41</a:t>
            </a:r>
            <a:endParaRPr lang="en-US" sz="3600">
              <a:solidFill>
                <a:schemeClr val="bg1"/>
              </a:solidFill>
              <a:latin typeface=".VnBodoni" panose="020B7200000000000000" pitchFamily="34" charset="0"/>
            </a:endParaRPr>
          </a:p>
        </p:txBody>
      </p:sp>
      <p:sp>
        <p:nvSpPr>
          <p:cNvPr id="85" name="Rounded Rectangle 8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01:40</a:t>
            </a:r>
            <a:endParaRPr lang="en-US" sz="3600">
              <a:solidFill>
                <a:schemeClr val="bg1"/>
              </a:solidFill>
              <a:latin typeface=".VnBodoni" panose="020B7200000000000000" pitchFamily="34" charset="0"/>
            </a:endParaRPr>
          </a:p>
        </p:txBody>
      </p:sp>
      <p:sp>
        <p:nvSpPr>
          <p:cNvPr id="86" name="Rounded Rectangle 8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01:39</a:t>
            </a:r>
            <a:endParaRPr lang="en-US" sz="3600">
              <a:solidFill>
                <a:schemeClr val="bg1"/>
              </a:solidFill>
              <a:latin typeface=".VnBodoni" panose="020B7200000000000000" pitchFamily="34" charset="0"/>
            </a:endParaRPr>
          </a:p>
        </p:txBody>
      </p:sp>
      <p:sp>
        <p:nvSpPr>
          <p:cNvPr id="87" name="Rounded Rectangle 8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01:38</a:t>
            </a:r>
            <a:endParaRPr lang="en-US" sz="3600">
              <a:solidFill>
                <a:schemeClr val="bg1"/>
              </a:solidFill>
              <a:latin typeface=".VnBodoni" panose="020B7200000000000000" pitchFamily="34" charset="0"/>
            </a:endParaRPr>
          </a:p>
        </p:txBody>
      </p:sp>
      <p:sp>
        <p:nvSpPr>
          <p:cNvPr id="88" name="Rounded Rectangle 8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01:37</a:t>
            </a:r>
            <a:endParaRPr lang="en-US" sz="3600">
              <a:solidFill>
                <a:schemeClr val="bg1"/>
              </a:solidFill>
              <a:latin typeface=".VnBodoni" panose="020B7200000000000000" pitchFamily="34" charset="0"/>
            </a:endParaRPr>
          </a:p>
        </p:txBody>
      </p:sp>
      <p:sp>
        <p:nvSpPr>
          <p:cNvPr id="89" name="Rounded Rectangle 8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01:36</a:t>
            </a:r>
            <a:endParaRPr lang="en-US" sz="3600">
              <a:solidFill>
                <a:schemeClr val="bg1"/>
              </a:solidFill>
              <a:latin typeface=".VnBodoni" panose="020B7200000000000000" pitchFamily="34" charset="0"/>
            </a:endParaRPr>
          </a:p>
        </p:txBody>
      </p:sp>
      <p:sp>
        <p:nvSpPr>
          <p:cNvPr id="90" name="Rounded Rectangle 8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01:35</a:t>
            </a:r>
            <a:endParaRPr lang="en-US" sz="3600">
              <a:solidFill>
                <a:schemeClr val="bg1"/>
              </a:solidFill>
              <a:latin typeface=".VnBodoni" panose="020B7200000000000000" pitchFamily="34" charset="0"/>
            </a:endParaRPr>
          </a:p>
        </p:txBody>
      </p:sp>
      <p:sp>
        <p:nvSpPr>
          <p:cNvPr id="91" name="Rounded Rectangle 9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01:34</a:t>
            </a:r>
            <a:endParaRPr lang="en-US" sz="3600">
              <a:solidFill>
                <a:schemeClr val="bg1"/>
              </a:solidFill>
              <a:latin typeface=".VnBodoni" panose="020B7200000000000000" pitchFamily="34" charset="0"/>
            </a:endParaRPr>
          </a:p>
        </p:txBody>
      </p:sp>
      <p:sp>
        <p:nvSpPr>
          <p:cNvPr id="92" name="Rounded Rectangle 9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01:33</a:t>
            </a:r>
            <a:endParaRPr lang="en-US" sz="3600">
              <a:solidFill>
                <a:schemeClr val="bg1"/>
              </a:solidFill>
              <a:latin typeface=".VnBodoni" panose="020B7200000000000000" pitchFamily="34" charset="0"/>
            </a:endParaRPr>
          </a:p>
        </p:txBody>
      </p:sp>
      <p:sp>
        <p:nvSpPr>
          <p:cNvPr id="93" name="Rounded Rectangle 9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01:32</a:t>
            </a:r>
            <a:endParaRPr lang="en-US" sz="3600">
              <a:solidFill>
                <a:schemeClr val="bg1"/>
              </a:solidFill>
              <a:latin typeface=".VnBodoni" panose="020B7200000000000000" pitchFamily="34" charset="0"/>
            </a:endParaRPr>
          </a:p>
        </p:txBody>
      </p:sp>
      <p:sp>
        <p:nvSpPr>
          <p:cNvPr id="94" name="Rounded Rectangle 9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01:31</a:t>
            </a:r>
            <a:endParaRPr lang="en-US" sz="3600">
              <a:solidFill>
                <a:schemeClr val="bg1"/>
              </a:solidFill>
              <a:latin typeface=".VnBodoni" panose="020B7200000000000000" pitchFamily="34" charset="0"/>
            </a:endParaRPr>
          </a:p>
        </p:txBody>
      </p:sp>
      <p:sp>
        <p:nvSpPr>
          <p:cNvPr id="95" name="Rounded Rectangle 9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01:30</a:t>
            </a:r>
            <a:endParaRPr lang="en-US" sz="3600">
              <a:solidFill>
                <a:schemeClr val="bg1"/>
              </a:solidFill>
              <a:latin typeface=".VnBodoni" panose="020B7200000000000000" pitchFamily="34" charset="0"/>
            </a:endParaRPr>
          </a:p>
        </p:txBody>
      </p:sp>
      <p:sp>
        <p:nvSpPr>
          <p:cNvPr id="96" name="Rounded Rectangle 9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01:29</a:t>
            </a:r>
            <a:endParaRPr lang="en-US" sz="3600">
              <a:solidFill>
                <a:schemeClr val="bg1"/>
              </a:solidFill>
              <a:latin typeface=".VnBodoni" panose="020B7200000000000000" pitchFamily="34" charset="0"/>
            </a:endParaRPr>
          </a:p>
        </p:txBody>
      </p:sp>
      <p:sp>
        <p:nvSpPr>
          <p:cNvPr id="97" name="Rounded Rectangle 9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01:28</a:t>
            </a:r>
            <a:endParaRPr lang="en-US" sz="3600">
              <a:solidFill>
                <a:schemeClr val="bg1"/>
              </a:solidFill>
              <a:latin typeface=".VnBodoni" panose="020B7200000000000000" pitchFamily="34" charset="0"/>
            </a:endParaRPr>
          </a:p>
        </p:txBody>
      </p:sp>
      <p:sp>
        <p:nvSpPr>
          <p:cNvPr id="98" name="Rounded Rectangle 9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01:27</a:t>
            </a:r>
            <a:endParaRPr lang="en-US" sz="3600">
              <a:solidFill>
                <a:schemeClr val="bg1"/>
              </a:solidFill>
              <a:latin typeface=".VnBodoni" panose="020B7200000000000000" pitchFamily="34" charset="0"/>
            </a:endParaRPr>
          </a:p>
        </p:txBody>
      </p:sp>
      <p:sp>
        <p:nvSpPr>
          <p:cNvPr id="99" name="Rounded Rectangle 9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01:26</a:t>
            </a:r>
            <a:endParaRPr lang="en-US" sz="3600">
              <a:solidFill>
                <a:schemeClr val="bg1"/>
              </a:solidFill>
              <a:latin typeface=".VnBodoni" panose="020B7200000000000000" pitchFamily="34" charset="0"/>
            </a:endParaRPr>
          </a:p>
        </p:txBody>
      </p:sp>
      <p:sp>
        <p:nvSpPr>
          <p:cNvPr id="100" name="Rounded Rectangle 9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01:25</a:t>
            </a:r>
            <a:endParaRPr lang="en-US" sz="3600">
              <a:solidFill>
                <a:schemeClr val="bg1"/>
              </a:solidFill>
              <a:latin typeface=".VnBodoni" panose="020B7200000000000000" pitchFamily="34" charset="0"/>
            </a:endParaRPr>
          </a:p>
        </p:txBody>
      </p:sp>
      <p:sp>
        <p:nvSpPr>
          <p:cNvPr id="101" name="Rounded Rectangle 10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01:24</a:t>
            </a:r>
            <a:endParaRPr lang="en-US" sz="3600">
              <a:solidFill>
                <a:schemeClr val="bg1"/>
              </a:solidFill>
              <a:latin typeface=".VnBodoni" panose="020B7200000000000000" pitchFamily="34" charset="0"/>
            </a:endParaRPr>
          </a:p>
        </p:txBody>
      </p:sp>
      <p:sp>
        <p:nvSpPr>
          <p:cNvPr id="102" name="Rounded Rectangle 10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01:23</a:t>
            </a:r>
            <a:endParaRPr lang="en-US" sz="3600">
              <a:solidFill>
                <a:schemeClr val="bg1"/>
              </a:solidFill>
              <a:latin typeface=".VnBodoni" panose="020B7200000000000000" pitchFamily="34" charset="0"/>
            </a:endParaRPr>
          </a:p>
        </p:txBody>
      </p:sp>
      <p:sp>
        <p:nvSpPr>
          <p:cNvPr id="103" name="Rounded Rectangle 10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01:22</a:t>
            </a:r>
            <a:endParaRPr lang="en-US" sz="3600">
              <a:solidFill>
                <a:schemeClr val="bg1"/>
              </a:solidFill>
              <a:latin typeface=".VnBodoni" panose="020B7200000000000000" pitchFamily="34" charset="0"/>
            </a:endParaRPr>
          </a:p>
        </p:txBody>
      </p:sp>
      <p:sp>
        <p:nvSpPr>
          <p:cNvPr id="104" name="Rounded Rectangle 10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01:21</a:t>
            </a:r>
            <a:endParaRPr lang="en-US" sz="3600">
              <a:solidFill>
                <a:schemeClr val="bg1"/>
              </a:solidFill>
              <a:latin typeface=".VnBodoni" panose="020B7200000000000000" pitchFamily="34" charset="0"/>
            </a:endParaRPr>
          </a:p>
        </p:txBody>
      </p:sp>
      <p:sp>
        <p:nvSpPr>
          <p:cNvPr id="105" name="Rounded Rectangle 10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01:20</a:t>
            </a:r>
            <a:endParaRPr lang="en-US" sz="3600">
              <a:solidFill>
                <a:schemeClr val="bg1"/>
              </a:solidFill>
              <a:latin typeface=".VnBodoni" panose="020B7200000000000000" pitchFamily="34" charset="0"/>
            </a:endParaRPr>
          </a:p>
        </p:txBody>
      </p:sp>
      <p:sp>
        <p:nvSpPr>
          <p:cNvPr id="106" name="Rounded Rectangle 10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01:19</a:t>
            </a:r>
            <a:endParaRPr lang="en-US" sz="3600">
              <a:solidFill>
                <a:schemeClr val="bg1"/>
              </a:solidFill>
              <a:latin typeface=".VnBodoni" panose="020B7200000000000000" pitchFamily="34" charset="0"/>
            </a:endParaRPr>
          </a:p>
        </p:txBody>
      </p:sp>
      <p:sp>
        <p:nvSpPr>
          <p:cNvPr id="107" name="Rounded Rectangle 10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01:18</a:t>
            </a:r>
            <a:endParaRPr lang="en-US" sz="3600">
              <a:solidFill>
                <a:schemeClr val="bg1"/>
              </a:solidFill>
              <a:latin typeface=".VnBodoni" panose="020B7200000000000000" pitchFamily="34" charset="0"/>
            </a:endParaRPr>
          </a:p>
        </p:txBody>
      </p:sp>
      <p:sp>
        <p:nvSpPr>
          <p:cNvPr id="108" name="Rounded Rectangle 10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01:17</a:t>
            </a:r>
            <a:endParaRPr lang="en-US" sz="3600">
              <a:solidFill>
                <a:schemeClr val="bg1"/>
              </a:solidFill>
              <a:latin typeface=".VnBodoni" panose="020B7200000000000000" pitchFamily="34" charset="0"/>
            </a:endParaRPr>
          </a:p>
        </p:txBody>
      </p:sp>
      <p:sp>
        <p:nvSpPr>
          <p:cNvPr id="109" name="Rounded Rectangle 10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01:16</a:t>
            </a:r>
            <a:endParaRPr lang="en-US" sz="3600">
              <a:solidFill>
                <a:schemeClr val="bg1"/>
              </a:solidFill>
              <a:latin typeface=".VnBodoni" panose="020B7200000000000000" pitchFamily="34" charset="0"/>
            </a:endParaRPr>
          </a:p>
        </p:txBody>
      </p:sp>
      <p:sp>
        <p:nvSpPr>
          <p:cNvPr id="110" name="Rounded Rectangle 10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01:15</a:t>
            </a:r>
            <a:endParaRPr lang="en-US" sz="3600">
              <a:solidFill>
                <a:schemeClr val="bg1"/>
              </a:solidFill>
              <a:latin typeface=".VnBodoni" panose="020B7200000000000000" pitchFamily="34" charset="0"/>
            </a:endParaRPr>
          </a:p>
        </p:txBody>
      </p:sp>
      <p:sp>
        <p:nvSpPr>
          <p:cNvPr id="111" name="Rounded Rectangle 11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01:14</a:t>
            </a:r>
            <a:endParaRPr lang="en-US" sz="3600">
              <a:solidFill>
                <a:schemeClr val="bg1"/>
              </a:solidFill>
              <a:latin typeface=".VnBodoni" panose="020B7200000000000000" pitchFamily="34" charset="0"/>
            </a:endParaRPr>
          </a:p>
        </p:txBody>
      </p:sp>
      <p:sp>
        <p:nvSpPr>
          <p:cNvPr id="112" name="Rounded Rectangle 11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01:13</a:t>
            </a:r>
            <a:endParaRPr lang="en-US" sz="3600">
              <a:solidFill>
                <a:schemeClr val="bg1"/>
              </a:solidFill>
              <a:latin typeface=".VnBodoni" panose="020B7200000000000000" pitchFamily="34" charset="0"/>
            </a:endParaRPr>
          </a:p>
        </p:txBody>
      </p:sp>
      <p:sp>
        <p:nvSpPr>
          <p:cNvPr id="113" name="Rounded Rectangle 11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01:12</a:t>
            </a:r>
            <a:endParaRPr lang="en-US" sz="3600">
              <a:solidFill>
                <a:schemeClr val="bg1"/>
              </a:solidFill>
              <a:latin typeface=".VnBodoni" panose="020B7200000000000000" pitchFamily="34" charset="0"/>
            </a:endParaRPr>
          </a:p>
        </p:txBody>
      </p:sp>
      <p:sp>
        <p:nvSpPr>
          <p:cNvPr id="114" name="Rounded Rectangle 11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01:11</a:t>
            </a:r>
            <a:endParaRPr lang="en-US" sz="3600">
              <a:solidFill>
                <a:schemeClr val="bg1"/>
              </a:solidFill>
              <a:latin typeface=".VnBodoni" panose="020B7200000000000000" pitchFamily="34" charset="0"/>
            </a:endParaRPr>
          </a:p>
        </p:txBody>
      </p:sp>
      <p:sp>
        <p:nvSpPr>
          <p:cNvPr id="115" name="Rounded Rectangle 11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01:10</a:t>
            </a:r>
            <a:endParaRPr lang="en-US" sz="3600">
              <a:solidFill>
                <a:schemeClr val="bg1"/>
              </a:solidFill>
              <a:latin typeface=".VnBodoni" panose="020B7200000000000000" pitchFamily="34" charset="0"/>
            </a:endParaRPr>
          </a:p>
        </p:txBody>
      </p:sp>
      <p:sp>
        <p:nvSpPr>
          <p:cNvPr id="116" name="Rounded Rectangle 11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01:09</a:t>
            </a:r>
            <a:endParaRPr lang="en-US" sz="3600">
              <a:solidFill>
                <a:schemeClr val="bg1"/>
              </a:solidFill>
              <a:latin typeface=".VnBodoni" panose="020B7200000000000000" pitchFamily="34" charset="0"/>
            </a:endParaRPr>
          </a:p>
        </p:txBody>
      </p:sp>
      <p:sp>
        <p:nvSpPr>
          <p:cNvPr id="117" name="Rounded Rectangle 11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01:08</a:t>
            </a:r>
            <a:endParaRPr lang="en-US" sz="3600">
              <a:solidFill>
                <a:schemeClr val="bg1"/>
              </a:solidFill>
              <a:latin typeface=".VnBodoni" panose="020B7200000000000000" pitchFamily="34" charset="0"/>
            </a:endParaRPr>
          </a:p>
        </p:txBody>
      </p:sp>
      <p:sp>
        <p:nvSpPr>
          <p:cNvPr id="118" name="Rounded Rectangle 11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01:07</a:t>
            </a:r>
            <a:endParaRPr lang="en-US" sz="3600">
              <a:solidFill>
                <a:schemeClr val="bg1"/>
              </a:solidFill>
              <a:latin typeface=".VnBodoni" panose="020B7200000000000000" pitchFamily="34" charset="0"/>
            </a:endParaRPr>
          </a:p>
        </p:txBody>
      </p:sp>
      <p:sp>
        <p:nvSpPr>
          <p:cNvPr id="119" name="Rounded Rectangle 11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01:06</a:t>
            </a:r>
            <a:endParaRPr lang="en-US" sz="3600">
              <a:solidFill>
                <a:schemeClr val="bg1"/>
              </a:solidFill>
              <a:latin typeface=".VnBodoni" panose="020B7200000000000000" pitchFamily="34" charset="0"/>
            </a:endParaRPr>
          </a:p>
        </p:txBody>
      </p:sp>
      <p:sp>
        <p:nvSpPr>
          <p:cNvPr id="120" name="Rounded Rectangle 11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01:05</a:t>
            </a:r>
            <a:endParaRPr lang="en-US" sz="3600">
              <a:solidFill>
                <a:schemeClr val="bg1"/>
              </a:solidFill>
              <a:latin typeface=".VnBodoni" panose="020B7200000000000000" pitchFamily="34" charset="0"/>
            </a:endParaRPr>
          </a:p>
        </p:txBody>
      </p:sp>
      <p:sp>
        <p:nvSpPr>
          <p:cNvPr id="121" name="Rounded Rectangle 12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01:04</a:t>
            </a:r>
            <a:endParaRPr lang="en-US" sz="3600">
              <a:solidFill>
                <a:schemeClr val="bg1"/>
              </a:solidFill>
              <a:latin typeface=".VnBodoni" panose="020B7200000000000000" pitchFamily="34" charset="0"/>
            </a:endParaRPr>
          </a:p>
        </p:txBody>
      </p:sp>
      <p:sp>
        <p:nvSpPr>
          <p:cNvPr id="122" name="Rounded Rectangle 12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01:03</a:t>
            </a:r>
            <a:endParaRPr lang="en-US" sz="3600">
              <a:solidFill>
                <a:schemeClr val="bg1"/>
              </a:solidFill>
              <a:latin typeface=".VnBodoni" panose="020B7200000000000000" pitchFamily="34" charset="0"/>
            </a:endParaRPr>
          </a:p>
        </p:txBody>
      </p:sp>
      <p:sp>
        <p:nvSpPr>
          <p:cNvPr id="123" name="Rounded Rectangle 12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01:02</a:t>
            </a:r>
            <a:endParaRPr lang="en-US" sz="3600">
              <a:solidFill>
                <a:schemeClr val="bg1"/>
              </a:solidFill>
              <a:latin typeface=".VnBodoni" panose="020B7200000000000000" pitchFamily="34" charset="0"/>
            </a:endParaRPr>
          </a:p>
        </p:txBody>
      </p:sp>
      <p:sp>
        <p:nvSpPr>
          <p:cNvPr id="124" name="Rounded Rectangle 12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01:01</a:t>
            </a:r>
            <a:endParaRPr lang="en-US" sz="3600">
              <a:solidFill>
                <a:schemeClr val="bg1"/>
              </a:solidFill>
              <a:latin typeface=".VnBodoni" panose="020B7200000000000000" pitchFamily="34" charset="0"/>
            </a:endParaRPr>
          </a:p>
        </p:txBody>
      </p:sp>
      <p:sp>
        <p:nvSpPr>
          <p:cNvPr id="125" name="Rounded Rectangle 12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01:00</a:t>
            </a:r>
            <a:endParaRPr lang="en-US" sz="3600">
              <a:solidFill>
                <a:schemeClr val="bg1"/>
              </a:solidFill>
              <a:latin typeface=".VnBodoni" panose="020B7200000000000000" pitchFamily="34" charset="0"/>
            </a:endParaRPr>
          </a:p>
        </p:txBody>
      </p:sp>
      <p:sp>
        <p:nvSpPr>
          <p:cNvPr id="126" name="Rounded Rectangle 12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00:59</a:t>
            </a:r>
            <a:endParaRPr lang="en-US" sz="3600">
              <a:solidFill>
                <a:schemeClr val="bg1"/>
              </a:solidFill>
              <a:latin typeface=".VnBodoni" panose="020B7200000000000000" pitchFamily="34" charset="0"/>
            </a:endParaRPr>
          </a:p>
        </p:txBody>
      </p:sp>
      <p:sp>
        <p:nvSpPr>
          <p:cNvPr id="127" name="Rounded Rectangle 12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00:58</a:t>
            </a:r>
            <a:endParaRPr lang="en-US" sz="3600">
              <a:solidFill>
                <a:schemeClr val="bg1"/>
              </a:solidFill>
              <a:latin typeface=".VnBodoni" panose="020B7200000000000000" pitchFamily="34" charset="0"/>
            </a:endParaRPr>
          </a:p>
        </p:txBody>
      </p:sp>
      <p:sp>
        <p:nvSpPr>
          <p:cNvPr id="128" name="Rounded Rectangle 12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00:57</a:t>
            </a:r>
            <a:endParaRPr lang="en-US" sz="3600">
              <a:solidFill>
                <a:schemeClr val="bg1"/>
              </a:solidFill>
              <a:latin typeface=".VnBodoni" panose="020B7200000000000000" pitchFamily="34" charset="0"/>
            </a:endParaRPr>
          </a:p>
        </p:txBody>
      </p:sp>
      <p:sp>
        <p:nvSpPr>
          <p:cNvPr id="129" name="Rounded Rectangle 12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00:56</a:t>
            </a:r>
            <a:endParaRPr lang="en-US" sz="3600">
              <a:solidFill>
                <a:schemeClr val="bg1"/>
              </a:solidFill>
              <a:latin typeface=".VnBodoni" panose="020B7200000000000000" pitchFamily="34" charset="0"/>
            </a:endParaRPr>
          </a:p>
        </p:txBody>
      </p:sp>
      <p:sp>
        <p:nvSpPr>
          <p:cNvPr id="130" name="Rounded Rectangle 12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00:55</a:t>
            </a:r>
            <a:endParaRPr lang="en-US" sz="3600">
              <a:solidFill>
                <a:schemeClr val="bg1"/>
              </a:solidFill>
              <a:latin typeface=".VnBodoni" panose="020B7200000000000000" pitchFamily="34" charset="0"/>
            </a:endParaRPr>
          </a:p>
        </p:txBody>
      </p:sp>
      <p:sp>
        <p:nvSpPr>
          <p:cNvPr id="131" name="Rounded Rectangle 13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00:54</a:t>
            </a:r>
            <a:endParaRPr lang="en-US" sz="3600">
              <a:solidFill>
                <a:schemeClr val="bg1"/>
              </a:solidFill>
              <a:latin typeface=".VnBodoni" panose="020B7200000000000000" pitchFamily="34" charset="0"/>
            </a:endParaRPr>
          </a:p>
        </p:txBody>
      </p:sp>
      <p:sp>
        <p:nvSpPr>
          <p:cNvPr id="132" name="Rounded Rectangle 13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00:53</a:t>
            </a:r>
            <a:endParaRPr lang="en-US" sz="3600">
              <a:solidFill>
                <a:schemeClr val="bg1"/>
              </a:solidFill>
              <a:latin typeface=".VnBodoni" panose="020B7200000000000000" pitchFamily="34" charset="0"/>
            </a:endParaRPr>
          </a:p>
        </p:txBody>
      </p:sp>
      <p:sp>
        <p:nvSpPr>
          <p:cNvPr id="133" name="Rounded Rectangle 13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00:52</a:t>
            </a:r>
            <a:endParaRPr lang="en-US" sz="3600">
              <a:solidFill>
                <a:schemeClr val="bg1"/>
              </a:solidFill>
              <a:latin typeface=".VnBodoni" panose="020B7200000000000000" pitchFamily="34" charset="0"/>
            </a:endParaRPr>
          </a:p>
        </p:txBody>
      </p:sp>
      <p:sp>
        <p:nvSpPr>
          <p:cNvPr id="134" name="Rounded Rectangle 13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00:51</a:t>
            </a:r>
            <a:endParaRPr lang="en-US" sz="3600">
              <a:solidFill>
                <a:schemeClr val="bg1"/>
              </a:solidFill>
              <a:latin typeface=".VnBodoni" panose="020B7200000000000000" pitchFamily="34" charset="0"/>
            </a:endParaRPr>
          </a:p>
        </p:txBody>
      </p:sp>
      <p:sp>
        <p:nvSpPr>
          <p:cNvPr id="135" name="Rounded Rectangle 13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00:50</a:t>
            </a:r>
            <a:endParaRPr lang="en-US" sz="3600">
              <a:solidFill>
                <a:schemeClr val="bg1"/>
              </a:solidFill>
              <a:latin typeface=".VnBodoni" panose="020B7200000000000000" pitchFamily="34" charset="0"/>
            </a:endParaRPr>
          </a:p>
        </p:txBody>
      </p:sp>
      <p:sp>
        <p:nvSpPr>
          <p:cNvPr id="136" name="Rounded Rectangle 13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00:49</a:t>
            </a:r>
            <a:endParaRPr lang="en-US" sz="3600">
              <a:solidFill>
                <a:schemeClr val="bg1"/>
              </a:solidFill>
              <a:latin typeface=".VnBodoni" panose="020B7200000000000000" pitchFamily="34" charset="0"/>
            </a:endParaRPr>
          </a:p>
        </p:txBody>
      </p:sp>
      <p:sp>
        <p:nvSpPr>
          <p:cNvPr id="137" name="Rounded Rectangle 13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00:48</a:t>
            </a:r>
            <a:endParaRPr lang="en-US" sz="3600">
              <a:solidFill>
                <a:schemeClr val="bg1"/>
              </a:solidFill>
              <a:latin typeface=".VnBodoni" panose="020B7200000000000000" pitchFamily="34" charset="0"/>
            </a:endParaRPr>
          </a:p>
        </p:txBody>
      </p:sp>
      <p:sp>
        <p:nvSpPr>
          <p:cNvPr id="138" name="Rounded Rectangle 13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00:47</a:t>
            </a:r>
            <a:endParaRPr lang="en-US" sz="3600">
              <a:solidFill>
                <a:schemeClr val="bg1"/>
              </a:solidFill>
              <a:latin typeface=".VnBodoni" panose="020B7200000000000000" pitchFamily="34" charset="0"/>
            </a:endParaRPr>
          </a:p>
        </p:txBody>
      </p:sp>
      <p:sp>
        <p:nvSpPr>
          <p:cNvPr id="139" name="Rounded Rectangle 13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00:46</a:t>
            </a:r>
            <a:endParaRPr lang="en-US" sz="3600">
              <a:solidFill>
                <a:schemeClr val="bg1"/>
              </a:solidFill>
              <a:latin typeface=".VnBodoni" panose="020B7200000000000000" pitchFamily="34" charset="0"/>
            </a:endParaRPr>
          </a:p>
        </p:txBody>
      </p:sp>
      <p:sp>
        <p:nvSpPr>
          <p:cNvPr id="140" name="Rounded Rectangle 13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00:45</a:t>
            </a:r>
            <a:endParaRPr lang="en-US" sz="3600">
              <a:solidFill>
                <a:schemeClr val="bg1"/>
              </a:solidFill>
              <a:latin typeface=".VnBodoni" panose="020B7200000000000000" pitchFamily="34" charset="0"/>
            </a:endParaRPr>
          </a:p>
        </p:txBody>
      </p:sp>
      <p:sp>
        <p:nvSpPr>
          <p:cNvPr id="141" name="Rounded Rectangle 14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00:44</a:t>
            </a:r>
            <a:endParaRPr lang="en-US" sz="3600">
              <a:solidFill>
                <a:schemeClr val="bg1"/>
              </a:solidFill>
              <a:latin typeface=".VnBodoni" panose="020B7200000000000000" pitchFamily="34" charset="0"/>
            </a:endParaRPr>
          </a:p>
        </p:txBody>
      </p:sp>
      <p:sp>
        <p:nvSpPr>
          <p:cNvPr id="142" name="Rounded Rectangle 14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00:43</a:t>
            </a:r>
            <a:endParaRPr lang="en-US" sz="3600">
              <a:solidFill>
                <a:schemeClr val="bg1"/>
              </a:solidFill>
              <a:latin typeface=".VnBodoni" panose="020B7200000000000000" pitchFamily="34" charset="0"/>
            </a:endParaRPr>
          </a:p>
        </p:txBody>
      </p:sp>
      <p:sp>
        <p:nvSpPr>
          <p:cNvPr id="143" name="Rounded Rectangle 14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00:42</a:t>
            </a:r>
            <a:endParaRPr lang="en-US" sz="3600">
              <a:solidFill>
                <a:schemeClr val="bg1"/>
              </a:solidFill>
              <a:latin typeface=".VnBodoni" panose="020B7200000000000000" pitchFamily="34" charset="0"/>
            </a:endParaRPr>
          </a:p>
        </p:txBody>
      </p:sp>
      <p:sp>
        <p:nvSpPr>
          <p:cNvPr id="144" name="Rounded Rectangle 14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00:41</a:t>
            </a:r>
            <a:endParaRPr lang="en-US" sz="3600">
              <a:solidFill>
                <a:schemeClr val="bg1"/>
              </a:solidFill>
              <a:latin typeface=".VnBodoni" panose="020B7200000000000000" pitchFamily="34" charset="0"/>
            </a:endParaRPr>
          </a:p>
        </p:txBody>
      </p:sp>
      <p:sp>
        <p:nvSpPr>
          <p:cNvPr id="145" name="Rounded Rectangle 14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00:40</a:t>
            </a:r>
            <a:endParaRPr lang="en-US" sz="3600">
              <a:solidFill>
                <a:schemeClr val="bg1"/>
              </a:solidFill>
              <a:latin typeface=".VnBodoni" panose="020B7200000000000000" pitchFamily="34" charset="0"/>
            </a:endParaRPr>
          </a:p>
        </p:txBody>
      </p:sp>
      <p:sp>
        <p:nvSpPr>
          <p:cNvPr id="146" name="Rounded Rectangle 14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00:39</a:t>
            </a:r>
            <a:endParaRPr lang="en-US" sz="3600">
              <a:solidFill>
                <a:schemeClr val="bg1"/>
              </a:solidFill>
              <a:latin typeface=".VnBodoni" panose="020B7200000000000000" pitchFamily="34" charset="0"/>
            </a:endParaRPr>
          </a:p>
        </p:txBody>
      </p:sp>
      <p:sp>
        <p:nvSpPr>
          <p:cNvPr id="147" name="Rounded Rectangle 14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00:38</a:t>
            </a:r>
            <a:endParaRPr lang="en-US" sz="3600">
              <a:solidFill>
                <a:schemeClr val="bg1"/>
              </a:solidFill>
              <a:latin typeface=".VnBodoni" panose="020B7200000000000000" pitchFamily="34" charset="0"/>
            </a:endParaRPr>
          </a:p>
        </p:txBody>
      </p:sp>
      <p:sp>
        <p:nvSpPr>
          <p:cNvPr id="148" name="Rounded Rectangle 14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00:37</a:t>
            </a:r>
            <a:endParaRPr lang="en-US" sz="3600">
              <a:solidFill>
                <a:schemeClr val="bg1"/>
              </a:solidFill>
              <a:latin typeface=".VnBodoni" panose="020B7200000000000000" pitchFamily="34" charset="0"/>
            </a:endParaRPr>
          </a:p>
        </p:txBody>
      </p:sp>
      <p:sp>
        <p:nvSpPr>
          <p:cNvPr id="149" name="Rounded Rectangle 14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00:36</a:t>
            </a:r>
            <a:endParaRPr lang="en-US" sz="3600">
              <a:solidFill>
                <a:schemeClr val="bg1"/>
              </a:solidFill>
              <a:latin typeface=".VnBodoni" panose="020B7200000000000000" pitchFamily="34" charset="0"/>
            </a:endParaRPr>
          </a:p>
        </p:txBody>
      </p:sp>
      <p:sp>
        <p:nvSpPr>
          <p:cNvPr id="150" name="Rounded Rectangle 14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00:35</a:t>
            </a:r>
            <a:endParaRPr lang="en-US" sz="3600">
              <a:solidFill>
                <a:schemeClr val="bg1"/>
              </a:solidFill>
              <a:latin typeface=".VnBodoni" panose="020B7200000000000000" pitchFamily="34" charset="0"/>
            </a:endParaRPr>
          </a:p>
        </p:txBody>
      </p:sp>
      <p:sp>
        <p:nvSpPr>
          <p:cNvPr id="151" name="Rounded Rectangle 15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00:34</a:t>
            </a:r>
            <a:endParaRPr lang="en-US" sz="3600">
              <a:solidFill>
                <a:schemeClr val="bg1"/>
              </a:solidFill>
              <a:latin typeface=".VnBodoni" panose="020B7200000000000000" pitchFamily="34" charset="0"/>
            </a:endParaRPr>
          </a:p>
        </p:txBody>
      </p:sp>
      <p:sp>
        <p:nvSpPr>
          <p:cNvPr id="152" name="Rounded Rectangle 15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00:33</a:t>
            </a:r>
            <a:endParaRPr lang="en-US" sz="3600">
              <a:solidFill>
                <a:schemeClr val="bg1"/>
              </a:solidFill>
              <a:latin typeface=".VnBodoni" panose="020B7200000000000000" pitchFamily="34" charset="0"/>
            </a:endParaRPr>
          </a:p>
        </p:txBody>
      </p:sp>
      <p:sp>
        <p:nvSpPr>
          <p:cNvPr id="153" name="Rounded Rectangle 15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00:32</a:t>
            </a:r>
            <a:endParaRPr lang="en-US" sz="3600">
              <a:solidFill>
                <a:schemeClr val="bg1"/>
              </a:solidFill>
              <a:latin typeface=".VnBodoni" panose="020B7200000000000000" pitchFamily="34" charset="0"/>
            </a:endParaRPr>
          </a:p>
        </p:txBody>
      </p:sp>
      <p:sp>
        <p:nvSpPr>
          <p:cNvPr id="154" name="Rounded Rectangle 15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00:31</a:t>
            </a:r>
            <a:endParaRPr lang="en-US" sz="3600">
              <a:solidFill>
                <a:schemeClr val="bg1"/>
              </a:solidFill>
              <a:latin typeface=".VnBodoni" panose="020B7200000000000000" pitchFamily="34" charset="0"/>
            </a:endParaRPr>
          </a:p>
        </p:txBody>
      </p:sp>
      <p:sp>
        <p:nvSpPr>
          <p:cNvPr id="155" name="Rounded Rectangle 15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00:30</a:t>
            </a:r>
            <a:endParaRPr lang="en-US" sz="3600">
              <a:solidFill>
                <a:schemeClr val="bg1"/>
              </a:solidFill>
              <a:latin typeface=".VnBodoni" panose="020B7200000000000000" pitchFamily="34" charset="0"/>
            </a:endParaRPr>
          </a:p>
        </p:txBody>
      </p:sp>
      <p:sp>
        <p:nvSpPr>
          <p:cNvPr id="156" name="Rounded Rectangle 15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00:29</a:t>
            </a:r>
            <a:endParaRPr lang="en-US" sz="3600">
              <a:solidFill>
                <a:schemeClr val="bg1"/>
              </a:solidFill>
              <a:latin typeface=".VnBodoni" panose="020B7200000000000000" pitchFamily="34" charset="0"/>
            </a:endParaRPr>
          </a:p>
        </p:txBody>
      </p:sp>
      <p:sp>
        <p:nvSpPr>
          <p:cNvPr id="157" name="Rounded Rectangle 15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00:28</a:t>
            </a:r>
            <a:endParaRPr lang="en-US" sz="3600">
              <a:solidFill>
                <a:schemeClr val="bg1"/>
              </a:solidFill>
              <a:latin typeface=".VnBodoni" panose="020B7200000000000000" pitchFamily="34" charset="0"/>
            </a:endParaRPr>
          </a:p>
        </p:txBody>
      </p:sp>
      <p:sp>
        <p:nvSpPr>
          <p:cNvPr id="158" name="Rounded Rectangle 15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00:27</a:t>
            </a:r>
            <a:endParaRPr lang="en-US" sz="3600">
              <a:solidFill>
                <a:schemeClr val="bg1"/>
              </a:solidFill>
              <a:latin typeface=".VnBodoni" panose="020B7200000000000000" pitchFamily="34" charset="0"/>
            </a:endParaRPr>
          </a:p>
        </p:txBody>
      </p:sp>
      <p:sp>
        <p:nvSpPr>
          <p:cNvPr id="159" name="Rounded Rectangle 15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00:26</a:t>
            </a:r>
            <a:endParaRPr lang="en-US" sz="3600">
              <a:solidFill>
                <a:schemeClr val="bg1"/>
              </a:solidFill>
              <a:latin typeface=".VnBodoni" panose="020B7200000000000000" pitchFamily="34" charset="0"/>
            </a:endParaRPr>
          </a:p>
        </p:txBody>
      </p:sp>
      <p:sp>
        <p:nvSpPr>
          <p:cNvPr id="160" name="Rounded Rectangle 15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00:25</a:t>
            </a:r>
            <a:endParaRPr lang="en-US" sz="3600">
              <a:solidFill>
                <a:schemeClr val="bg1"/>
              </a:solidFill>
              <a:latin typeface=".VnBodoni" panose="020B7200000000000000" pitchFamily="34" charset="0"/>
            </a:endParaRPr>
          </a:p>
        </p:txBody>
      </p:sp>
      <p:sp>
        <p:nvSpPr>
          <p:cNvPr id="161" name="Rounded Rectangle 16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00:24</a:t>
            </a:r>
            <a:endParaRPr lang="en-US" sz="3600">
              <a:solidFill>
                <a:schemeClr val="bg1"/>
              </a:solidFill>
              <a:latin typeface=".VnBodoni" panose="020B7200000000000000" pitchFamily="34" charset="0"/>
            </a:endParaRPr>
          </a:p>
        </p:txBody>
      </p:sp>
      <p:sp>
        <p:nvSpPr>
          <p:cNvPr id="162" name="Rounded Rectangle 16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00:23</a:t>
            </a:r>
            <a:endParaRPr lang="en-US" sz="3600">
              <a:solidFill>
                <a:schemeClr val="bg1"/>
              </a:solidFill>
              <a:latin typeface=".VnBodoni" panose="020B7200000000000000" pitchFamily="34" charset="0"/>
            </a:endParaRPr>
          </a:p>
        </p:txBody>
      </p:sp>
      <p:sp>
        <p:nvSpPr>
          <p:cNvPr id="163" name="Rounded Rectangle 16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00:22</a:t>
            </a:r>
            <a:endParaRPr lang="en-US" sz="3600">
              <a:solidFill>
                <a:schemeClr val="bg1"/>
              </a:solidFill>
              <a:latin typeface=".VnBodoni" panose="020B7200000000000000" pitchFamily="34" charset="0"/>
            </a:endParaRPr>
          </a:p>
        </p:txBody>
      </p:sp>
      <p:sp>
        <p:nvSpPr>
          <p:cNvPr id="164" name="Rounded Rectangle 16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00:21</a:t>
            </a:r>
            <a:endParaRPr lang="en-US" sz="3600">
              <a:solidFill>
                <a:schemeClr val="bg1"/>
              </a:solidFill>
              <a:latin typeface=".VnBodoni" panose="020B7200000000000000" pitchFamily="34" charset="0"/>
            </a:endParaRPr>
          </a:p>
        </p:txBody>
      </p:sp>
      <p:sp>
        <p:nvSpPr>
          <p:cNvPr id="165" name="Rounded Rectangle 16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00:20</a:t>
            </a:r>
            <a:endParaRPr lang="en-US" sz="3600">
              <a:solidFill>
                <a:schemeClr val="bg1"/>
              </a:solidFill>
              <a:latin typeface=".VnBodoni" panose="020B7200000000000000" pitchFamily="34" charset="0"/>
            </a:endParaRPr>
          </a:p>
        </p:txBody>
      </p:sp>
      <p:sp>
        <p:nvSpPr>
          <p:cNvPr id="166" name="Rounded Rectangle 16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00:19</a:t>
            </a:r>
            <a:endParaRPr lang="en-US" sz="3600">
              <a:solidFill>
                <a:schemeClr val="bg1"/>
              </a:solidFill>
              <a:latin typeface=".VnBodoni" panose="020B7200000000000000" pitchFamily="34" charset="0"/>
            </a:endParaRPr>
          </a:p>
        </p:txBody>
      </p:sp>
      <p:sp>
        <p:nvSpPr>
          <p:cNvPr id="167" name="Rounded Rectangle 16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00:18</a:t>
            </a:r>
            <a:endParaRPr lang="en-US" sz="3600">
              <a:solidFill>
                <a:schemeClr val="bg1"/>
              </a:solidFill>
              <a:latin typeface=".VnBodoni" panose="020B7200000000000000" pitchFamily="34" charset="0"/>
            </a:endParaRPr>
          </a:p>
        </p:txBody>
      </p:sp>
      <p:sp>
        <p:nvSpPr>
          <p:cNvPr id="168" name="Rounded Rectangle 16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00:17</a:t>
            </a:r>
            <a:endParaRPr lang="en-US" sz="3600">
              <a:solidFill>
                <a:schemeClr val="bg1"/>
              </a:solidFill>
              <a:latin typeface=".VnBodoni" panose="020B7200000000000000" pitchFamily="34" charset="0"/>
            </a:endParaRPr>
          </a:p>
        </p:txBody>
      </p:sp>
      <p:sp>
        <p:nvSpPr>
          <p:cNvPr id="169" name="Rounded Rectangle 16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00:16</a:t>
            </a:r>
            <a:endParaRPr lang="en-US" sz="3600">
              <a:solidFill>
                <a:schemeClr val="bg1"/>
              </a:solidFill>
              <a:latin typeface=".VnBodoni" panose="020B7200000000000000" pitchFamily="34" charset="0"/>
            </a:endParaRPr>
          </a:p>
        </p:txBody>
      </p:sp>
      <p:sp>
        <p:nvSpPr>
          <p:cNvPr id="170" name="Rounded Rectangle 16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00:15</a:t>
            </a:r>
            <a:endParaRPr lang="en-US" sz="3600">
              <a:solidFill>
                <a:schemeClr val="bg1"/>
              </a:solidFill>
              <a:latin typeface=".VnBodoni" panose="020B7200000000000000" pitchFamily="34" charset="0"/>
            </a:endParaRPr>
          </a:p>
        </p:txBody>
      </p:sp>
      <p:sp>
        <p:nvSpPr>
          <p:cNvPr id="171" name="Rounded Rectangle 17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00:14</a:t>
            </a:r>
            <a:endParaRPr lang="en-US" sz="3600">
              <a:solidFill>
                <a:schemeClr val="bg1"/>
              </a:solidFill>
              <a:latin typeface=".VnBodoni" panose="020B7200000000000000" pitchFamily="34" charset="0"/>
            </a:endParaRPr>
          </a:p>
        </p:txBody>
      </p:sp>
      <p:sp>
        <p:nvSpPr>
          <p:cNvPr id="172" name="Rounded Rectangle 17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00:13</a:t>
            </a:r>
            <a:endParaRPr lang="en-US" sz="3600">
              <a:solidFill>
                <a:schemeClr val="bg1"/>
              </a:solidFill>
              <a:latin typeface=".VnBodoni" panose="020B7200000000000000" pitchFamily="34" charset="0"/>
            </a:endParaRPr>
          </a:p>
        </p:txBody>
      </p:sp>
      <p:sp>
        <p:nvSpPr>
          <p:cNvPr id="173" name="Rounded Rectangle 17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00:12</a:t>
            </a:r>
            <a:endParaRPr lang="en-US" sz="3600">
              <a:solidFill>
                <a:schemeClr val="bg1"/>
              </a:solidFill>
              <a:latin typeface=".VnBodoni" panose="020B7200000000000000" pitchFamily="34" charset="0"/>
            </a:endParaRPr>
          </a:p>
        </p:txBody>
      </p:sp>
      <p:sp>
        <p:nvSpPr>
          <p:cNvPr id="174" name="Rounded Rectangle 17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00:11</a:t>
            </a:r>
            <a:endParaRPr lang="en-US" sz="3600">
              <a:solidFill>
                <a:schemeClr val="bg1"/>
              </a:solidFill>
              <a:latin typeface=".VnBodoni" panose="020B7200000000000000" pitchFamily="34" charset="0"/>
            </a:endParaRPr>
          </a:p>
        </p:txBody>
      </p:sp>
      <p:sp>
        <p:nvSpPr>
          <p:cNvPr id="175" name="Rounded Rectangle 174"/>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00:10</a:t>
            </a:r>
            <a:endParaRPr lang="en-US" sz="3600">
              <a:solidFill>
                <a:schemeClr val="bg1"/>
              </a:solidFill>
              <a:latin typeface=".VnBodoni" panose="020B7200000000000000" pitchFamily="34" charset="0"/>
            </a:endParaRPr>
          </a:p>
        </p:txBody>
      </p:sp>
      <p:sp>
        <p:nvSpPr>
          <p:cNvPr id="176" name="Rounded Rectangle 175"/>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00:09</a:t>
            </a:r>
            <a:endParaRPr lang="en-US" sz="3600">
              <a:solidFill>
                <a:schemeClr val="bg1"/>
              </a:solidFill>
              <a:latin typeface=".VnBodoni" panose="020B7200000000000000" pitchFamily="34" charset="0"/>
            </a:endParaRPr>
          </a:p>
        </p:txBody>
      </p:sp>
      <p:sp>
        <p:nvSpPr>
          <p:cNvPr id="177" name="Rounded Rectangle 176"/>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00:08</a:t>
            </a:r>
            <a:endParaRPr lang="en-US" sz="3600">
              <a:solidFill>
                <a:schemeClr val="bg1"/>
              </a:solidFill>
              <a:latin typeface=".VnBodoni" panose="020B7200000000000000" pitchFamily="34" charset="0"/>
            </a:endParaRPr>
          </a:p>
        </p:txBody>
      </p:sp>
      <p:sp>
        <p:nvSpPr>
          <p:cNvPr id="178" name="Rounded Rectangle 177"/>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00:07</a:t>
            </a:r>
            <a:endParaRPr lang="en-US" sz="3600">
              <a:solidFill>
                <a:schemeClr val="bg1"/>
              </a:solidFill>
              <a:latin typeface=".VnBodoni" panose="020B7200000000000000" pitchFamily="34" charset="0"/>
            </a:endParaRPr>
          </a:p>
        </p:txBody>
      </p:sp>
      <p:sp>
        <p:nvSpPr>
          <p:cNvPr id="179" name="Rounded Rectangle 178"/>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00:06</a:t>
            </a:r>
            <a:endParaRPr lang="en-US" sz="3600">
              <a:solidFill>
                <a:schemeClr val="bg1"/>
              </a:solidFill>
              <a:latin typeface=".VnBodoni" panose="020B7200000000000000" pitchFamily="34" charset="0"/>
            </a:endParaRPr>
          </a:p>
        </p:txBody>
      </p:sp>
      <p:sp>
        <p:nvSpPr>
          <p:cNvPr id="180" name="Rounded Rectangle 179"/>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00:05</a:t>
            </a:r>
            <a:endParaRPr lang="en-US" sz="3600">
              <a:solidFill>
                <a:schemeClr val="bg1"/>
              </a:solidFill>
              <a:latin typeface=".VnBodoni" panose="020B7200000000000000" pitchFamily="34" charset="0"/>
            </a:endParaRPr>
          </a:p>
        </p:txBody>
      </p:sp>
      <p:sp>
        <p:nvSpPr>
          <p:cNvPr id="181" name="Rounded Rectangle 180"/>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00:04</a:t>
            </a:r>
            <a:endParaRPr lang="en-US" sz="3600">
              <a:solidFill>
                <a:schemeClr val="bg1"/>
              </a:solidFill>
              <a:latin typeface=".VnBodoni" panose="020B7200000000000000" pitchFamily="34" charset="0"/>
            </a:endParaRPr>
          </a:p>
        </p:txBody>
      </p:sp>
      <p:sp>
        <p:nvSpPr>
          <p:cNvPr id="182" name="Rounded Rectangle 181"/>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00:03</a:t>
            </a:r>
            <a:endParaRPr lang="en-US" sz="3600">
              <a:solidFill>
                <a:schemeClr val="bg1"/>
              </a:solidFill>
              <a:latin typeface=".VnBodoni" panose="020B7200000000000000" pitchFamily="34" charset="0"/>
            </a:endParaRPr>
          </a:p>
        </p:txBody>
      </p:sp>
      <p:sp>
        <p:nvSpPr>
          <p:cNvPr id="183" name="Rounded Rectangle 182"/>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smtClean="0">
                <a:solidFill>
                  <a:schemeClr val="bg1"/>
                </a:solidFill>
                <a:latin typeface=".VnBodoni" panose="020B7200000000000000" pitchFamily="34" charset="0"/>
              </a:rPr>
              <a:t>00:02</a:t>
            </a:r>
            <a:endParaRPr lang="en-US" sz="3600">
              <a:solidFill>
                <a:schemeClr val="bg1"/>
              </a:solidFill>
              <a:latin typeface=".VnBodoni" panose="020B7200000000000000" pitchFamily="34" charset="0"/>
            </a:endParaRPr>
          </a:p>
        </p:txBody>
      </p:sp>
      <p:sp>
        <p:nvSpPr>
          <p:cNvPr id="184" name="Rounded Rectangle 183"/>
          <p:cNvSpPr/>
          <p:nvPr/>
        </p:nvSpPr>
        <p:spPr>
          <a:xfrm>
            <a:off x="7223760" y="5185020"/>
            <a:ext cx="1822938" cy="575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latin typeface=".VnBodoni" panose="020B7200000000000000" pitchFamily="34" charset="0"/>
              </a:rPr>
              <a:t>00:01</a:t>
            </a:r>
            <a:endParaRPr lang="en-US" sz="3600" dirty="0">
              <a:solidFill>
                <a:schemeClr val="bg1"/>
              </a:solidFill>
              <a:latin typeface=".VnBodoni" panose="020B7200000000000000" pitchFamily="34" charset="0"/>
            </a:endParaRPr>
          </a:p>
        </p:txBody>
      </p:sp>
      <p:sp>
        <p:nvSpPr>
          <p:cNvPr id="185" name="Rounded Rectangle 184"/>
          <p:cNvSpPr/>
          <p:nvPr/>
        </p:nvSpPr>
        <p:spPr>
          <a:xfrm>
            <a:off x="7186285" y="5181600"/>
            <a:ext cx="1942475" cy="6130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latin typeface=".VnBodoni" panose="020B7200000000000000" pitchFamily="34" charset="0"/>
              </a:rPr>
              <a:t>00:00</a:t>
            </a:r>
            <a:endParaRPr lang="en-US" sz="3600" dirty="0">
              <a:solidFill>
                <a:schemeClr val="bg1"/>
              </a:solidFill>
              <a:latin typeface=".VnBodoni" panose="020B7200000000000000" pitchFamily="34" charset="0"/>
            </a:endParaRPr>
          </a:p>
        </p:txBody>
      </p:sp>
      <p:sp>
        <p:nvSpPr>
          <p:cNvPr id="186" name="Oval 185"/>
          <p:cNvSpPr/>
          <p:nvPr/>
        </p:nvSpPr>
        <p:spPr>
          <a:xfrm>
            <a:off x="7251468" y="5947020"/>
            <a:ext cx="1795229" cy="6096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Time</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627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86"/>
                    </p:tgtEl>
                  </p:cond>
                </p:stCondLst>
                <p:endSync evt="end" delay="0">
                  <p:rtn val="all"/>
                </p:endSync>
                <p:childTnLst>
                  <p:par>
                    <p:cTn id="15" fill="hold">
                      <p:stCondLst>
                        <p:cond delay="0"/>
                      </p:stCondLst>
                      <p:childTnLst>
                        <p:par>
                          <p:cTn id="16" fill="hold">
                            <p:stCondLst>
                              <p:cond delay="0"/>
                            </p:stCondLst>
                            <p:childTnLst>
                              <p:par>
                                <p:cTn id="17" presetID="11" presetClass="entr" presetSubtype="0" fill="hold" nodeType="afterEffect">
                                  <p:stCondLst>
                                    <p:cond delay="0"/>
                                  </p:stCondLst>
                                  <p:childTnLst>
                                    <p:set>
                                      <p:cBhvr>
                                        <p:cTn id="18" dur="1000">
                                          <p:stCondLst>
                                            <p:cond delay="0"/>
                                          </p:stCondLst>
                                        </p:cTn>
                                        <p:tgtEl>
                                          <p:spTgt spid="4"/>
                                        </p:tgtEl>
                                        <p:attrNameLst>
                                          <p:attrName>style.visibility</p:attrName>
                                        </p:attrNameLst>
                                      </p:cBhvr>
                                      <p:to>
                                        <p:strVal val="visible"/>
                                      </p:to>
                                    </p:set>
                                  </p:childTnLst>
                                </p:cTn>
                              </p:par>
                            </p:childTnLst>
                          </p:cTn>
                        </p:par>
                        <p:par>
                          <p:cTn id="19" fill="hold">
                            <p:stCondLst>
                              <p:cond delay="1000"/>
                            </p:stCondLst>
                            <p:childTnLst>
                              <p:par>
                                <p:cTn id="20" presetID="11" presetClass="entr" presetSubtype="0" fill="hold" grpId="0" nodeType="afterEffect">
                                  <p:stCondLst>
                                    <p:cond delay="0"/>
                                  </p:stCondLst>
                                  <p:childTnLst>
                                    <p:set>
                                      <p:cBhvr>
                                        <p:cTn id="21" dur="1000">
                                          <p:stCondLst>
                                            <p:cond delay="0"/>
                                          </p:stCondLst>
                                        </p:cTn>
                                        <p:tgtEl>
                                          <p:spTgt spid="6"/>
                                        </p:tgtEl>
                                        <p:attrNameLst>
                                          <p:attrName>style.visibility</p:attrName>
                                        </p:attrNameLst>
                                      </p:cBhvr>
                                      <p:to>
                                        <p:strVal val="visible"/>
                                      </p:to>
                                    </p:set>
                                  </p:childTnLst>
                                </p:cTn>
                              </p:par>
                            </p:childTnLst>
                          </p:cTn>
                        </p:par>
                        <p:par>
                          <p:cTn id="22" fill="hold">
                            <p:stCondLst>
                              <p:cond delay="2000"/>
                            </p:stCondLst>
                            <p:childTnLst>
                              <p:par>
                                <p:cTn id="23" presetID="11" presetClass="entr" presetSubtype="0" fill="hold" grpId="0" nodeType="afterEffect">
                                  <p:stCondLst>
                                    <p:cond delay="0"/>
                                  </p:stCondLst>
                                  <p:childTnLst>
                                    <p:set>
                                      <p:cBhvr>
                                        <p:cTn id="24" dur="1000">
                                          <p:stCondLst>
                                            <p:cond delay="0"/>
                                          </p:stCondLst>
                                        </p:cTn>
                                        <p:tgtEl>
                                          <p:spTgt spid="7"/>
                                        </p:tgtEl>
                                        <p:attrNameLst>
                                          <p:attrName>style.visibility</p:attrName>
                                        </p:attrNameLst>
                                      </p:cBhvr>
                                      <p:to>
                                        <p:strVal val="visible"/>
                                      </p:to>
                                    </p:set>
                                  </p:childTnLst>
                                </p:cTn>
                              </p:par>
                            </p:childTnLst>
                          </p:cTn>
                        </p:par>
                        <p:par>
                          <p:cTn id="25" fill="hold">
                            <p:stCondLst>
                              <p:cond delay="3000"/>
                            </p:stCondLst>
                            <p:childTnLst>
                              <p:par>
                                <p:cTn id="26" presetID="11" presetClass="entr" presetSubtype="0" fill="hold" grpId="0" nodeType="afterEffect">
                                  <p:stCondLst>
                                    <p:cond delay="0"/>
                                  </p:stCondLst>
                                  <p:childTnLst>
                                    <p:set>
                                      <p:cBhvr>
                                        <p:cTn id="27" dur="1000">
                                          <p:stCondLst>
                                            <p:cond delay="0"/>
                                          </p:stCondLst>
                                        </p:cTn>
                                        <p:tgtEl>
                                          <p:spTgt spid="8"/>
                                        </p:tgtEl>
                                        <p:attrNameLst>
                                          <p:attrName>style.visibility</p:attrName>
                                        </p:attrNameLst>
                                      </p:cBhvr>
                                      <p:to>
                                        <p:strVal val="visible"/>
                                      </p:to>
                                    </p:set>
                                  </p:childTnLst>
                                </p:cTn>
                              </p:par>
                            </p:childTnLst>
                          </p:cTn>
                        </p:par>
                        <p:par>
                          <p:cTn id="28" fill="hold">
                            <p:stCondLst>
                              <p:cond delay="4000"/>
                            </p:stCondLst>
                            <p:childTnLst>
                              <p:par>
                                <p:cTn id="29" presetID="11" presetClass="entr" presetSubtype="0" fill="hold" grpId="0" nodeType="afterEffect">
                                  <p:stCondLst>
                                    <p:cond delay="0"/>
                                  </p:stCondLst>
                                  <p:childTnLst>
                                    <p:set>
                                      <p:cBhvr>
                                        <p:cTn id="30" dur="1000">
                                          <p:stCondLst>
                                            <p:cond delay="0"/>
                                          </p:stCondLst>
                                        </p:cTn>
                                        <p:tgtEl>
                                          <p:spTgt spid="9"/>
                                        </p:tgtEl>
                                        <p:attrNameLst>
                                          <p:attrName>style.visibility</p:attrName>
                                        </p:attrNameLst>
                                      </p:cBhvr>
                                      <p:to>
                                        <p:strVal val="visible"/>
                                      </p:to>
                                    </p:set>
                                  </p:childTnLst>
                                </p:cTn>
                              </p:par>
                            </p:childTnLst>
                          </p:cTn>
                        </p:par>
                        <p:par>
                          <p:cTn id="31" fill="hold">
                            <p:stCondLst>
                              <p:cond delay="5000"/>
                            </p:stCondLst>
                            <p:childTnLst>
                              <p:par>
                                <p:cTn id="32" presetID="11" presetClass="entr" presetSubtype="0" fill="hold" grpId="0" nodeType="afterEffect">
                                  <p:stCondLst>
                                    <p:cond delay="0"/>
                                  </p:stCondLst>
                                  <p:childTnLst>
                                    <p:set>
                                      <p:cBhvr>
                                        <p:cTn id="33" dur="1000">
                                          <p:stCondLst>
                                            <p:cond delay="0"/>
                                          </p:stCondLst>
                                        </p:cTn>
                                        <p:tgtEl>
                                          <p:spTgt spid="10"/>
                                        </p:tgtEl>
                                        <p:attrNameLst>
                                          <p:attrName>style.visibility</p:attrName>
                                        </p:attrNameLst>
                                      </p:cBhvr>
                                      <p:to>
                                        <p:strVal val="visible"/>
                                      </p:to>
                                    </p:set>
                                  </p:childTnLst>
                                </p:cTn>
                              </p:par>
                            </p:childTnLst>
                          </p:cTn>
                        </p:par>
                        <p:par>
                          <p:cTn id="34" fill="hold">
                            <p:stCondLst>
                              <p:cond delay="6000"/>
                            </p:stCondLst>
                            <p:childTnLst>
                              <p:par>
                                <p:cTn id="35" presetID="11" presetClass="entr" presetSubtype="0" fill="hold" grpId="0" nodeType="afterEffect">
                                  <p:stCondLst>
                                    <p:cond delay="0"/>
                                  </p:stCondLst>
                                  <p:childTnLst>
                                    <p:set>
                                      <p:cBhvr>
                                        <p:cTn id="36" dur="1000">
                                          <p:stCondLst>
                                            <p:cond delay="0"/>
                                          </p:stCondLst>
                                        </p:cTn>
                                        <p:tgtEl>
                                          <p:spTgt spid="11"/>
                                        </p:tgtEl>
                                        <p:attrNameLst>
                                          <p:attrName>style.visibility</p:attrName>
                                        </p:attrNameLst>
                                      </p:cBhvr>
                                      <p:to>
                                        <p:strVal val="visible"/>
                                      </p:to>
                                    </p:set>
                                  </p:childTnLst>
                                </p:cTn>
                              </p:par>
                            </p:childTnLst>
                          </p:cTn>
                        </p:par>
                        <p:par>
                          <p:cTn id="37" fill="hold">
                            <p:stCondLst>
                              <p:cond delay="7000"/>
                            </p:stCondLst>
                            <p:childTnLst>
                              <p:par>
                                <p:cTn id="38" presetID="11" presetClass="entr" presetSubtype="0" fill="hold" grpId="0" nodeType="afterEffect">
                                  <p:stCondLst>
                                    <p:cond delay="0"/>
                                  </p:stCondLst>
                                  <p:childTnLst>
                                    <p:set>
                                      <p:cBhvr>
                                        <p:cTn id="39" dur="1000">
                                          <p:stCondLst>
                                            <p:cond delay="0"/>
                                          </p:stCondLst>
                                        </p:cTn>
                                        <p:tgtEl>
                                          <p:spTgt spid="12"/>
                                        </p:tgtEl>
                                        <p:attrNameLst>
                                          <p:attrName>style.visibility</p:attrName>
                                        </p:attrNameLst>
                                      </p:cBhvr>
                                      <p:to>
                                        <p:strVal val="visible"/>
                                      </p:to>
                                    </p:set>
                                  </p:childTnLst>
                                </p:cTn>
                              </p:par>
                            </p:childTnLst>
                          </p:cTn>
                        </p:par>
                        <p:par>
                          <p:cTn id="40" fill="hold">
                            <p:stCondLst>
                              <p:cond delay="8000"/>
                            </p:stCondLst>
                            <p:childTnLst>
                              <p:par>
                                <p:cTn id="41" presetID="11" presetClass="entr" presetSubtype="0" fill="hold" grpId="0" nodeType="afterEffect">
                                  <p:stCondLst>
                                    <p:cond delay="0"/>
                                  </p:stCondLst>
                                  <p:childTnLst>
                                    <p:set>
                                      <p:cBhvr>
                                        <p:cTn id="42" dur="1000">
                                          <p:stCondLst>
                                            <p:cond delay="0"/>
                                          </p:stCondLst>
                                        </p:cTn>
                                        <p:tgtEl>
                                          <p:spTgt spid="13"/>
                                        </p:tgtEl>
                                        <p:attrNameLst>
                                          <p:attrName>style.visibility</p:attrName>
                                        </p:attrNameLst>
                                      </p:cBhvr>
                                      <p:to>
                                        <p:strVal val="visible"/>
                                      </p:to>
                                    </p:set>
                                  </p:childTnLst>
                                </p:cTn>
                              </p:par>
                            </p:childTnLst>
                          </p:cTn>
                        </p:par>
                        <p:par>
                          <p:cTn id="43" fill="hold">
                            <p:stCondLst>
                              <p:cond delay="9000"/>
                            </p:stCondLst>
                            <p:childTnLst>
                              <p:par>
                                <p:cTn id="44" presetID="11" presetClass="entr" presetSubtype="0" fill="hold" grpId="0" nodeType="afterEffect">
                                  <p:stCondLst>
                                    <p:cond delay="0"/>
                                  </p:stCondLst>
                                  <p:childTnLst>
                                    <p:set>
                                      <p:cBhvr>
                                        <p:cTn id="45" dur="1000">
                                          <p:stCondLst>
                                            <p:cond delay="0"/>
                                          </p:stCondLst>
                                        </p:cTn>
                                        <p:tgtEl>
                                          <p:spTgt spid="14"/>
                                        </p:tgtEl>
                                        <p:attrNameLst>
                                          <p:attrName>style.visibility</p:attrName>
                                        </p:attrNameLst>
                                      </p:cBhvr>
                                      <p:to>
                                        <p:strVal val="visible"/>
                                      </p:to>
                                    </p:set>
                                  </p:childTnLst>
                                </p:cTn>
                              </p:par>
                            </p:childTnLst>
                          </p:cTn>
                        </p:par>
                        <p:par>
                          <p:cTn id="46" fill="hold">
                            <p:stCondLst>
                              <p:cond delay="10000"/>
                            </p:stCondLst>
                            <p:childTnLst>
                              <p:par>
                                <p:cTn id="47" presetID="11" presetClass="entr" presetSubtype="0" fill="hold" grpId="0" nodeType="afterEffect">
                                  <p:stCondLst>
                                    <p:cond delay="0"/>
                                  </p:stCondLst>
                                  <p:childTnLst>
                                    <p:set>
                                      <p:cBhvr>
                                        <p:cTn id="48" dur="1000">
                                          <p:stCondLst>
                                            <p:cond delay="0"/>
                                          </p:stCondLst>
                                        </p:cTn>
                                        <p:tgtEl>
                                          <p:spTgt spid="15"/>
                                        </p:tgtEl>
                                        <p:attrNameLst>
                                          <p:attrName>style.visibility</p:attrName>
                                        </p:attrNameLst>
                                      </p:cBhvr>
                                      <p:to>
                                        <p:strVal val="visible"/>
                                      </p:to>
                                    </p:set>
                                  </p:childTnLst>
                                </p:cTn>
                              </p:par>
                            </p:childTnLst>
                          </p:cTn>
                        </p:par>
                        <p:par>
                          <p:cTn id="49" fill="hold">
                            <p:stCondLst>
                              <p:cond delay="11000"/>
                            </p:stCondLst>
                            <p:childTnLst>
                              <p:par>
                                <p:cTn id="50" presetID="11" presetClass="entr" presetSubtype="0" fill="hold" grpId="0" nodeType="afterEffect">
                                  <p:stCondLst>
                                    <p:cond delay="0"/>
                                  </p:stCondLst>
                                  <p:childTnLst>
                                    <p:set>
                                      <p:cBhvr>
                                        <p:cTn id="51" dur="1000">
                                          <p:stCondLst>
                                            <p:cond delay="0"/>
                                          </p:stCondLst>
                                        </p:cTn>
                                        <p:tgtEl>
                                          <p:spTgt spid="16"/>
                                        </p:tgtEl>
                                        <p:attrNameLst>
                                          <p:attrName>style.visibility</p:attrName>
                                        </p:attrNameLst>
                                      </p:cBhvr>
                                      <p:to>
                                        <p:strVal val="visible"/>
                                      </p:to>
                                    </p:set>
                                  </p:childTnLst>
                                </p:cTn>
                              </p:par>
                            </p:childTnLst>
                          </p:cTn>
                        </p:par>
                        <p:par>
                          <p:cTn id="52" fill="hold">
                            <p:stCondLst>
                              <p:cond delay="12000"/>
                            </p:stCondLst>
                            <p:childTnLst>
                              <p:par>
                                <p:cTn id="53" presetID="11" presetClass="entr" presetSubtype="0" fill="hold" grpId="0" nodeType="afterEffect">
                                  <p:stCondLst>
                                    <p:cond delay="0"/>
                                  </p:stCondLst>
                                  <p:childTnLst>
                                    <p:set>
                                      <p:cBhvr>
                                        <p:cTn id="54" dur="1000">
                                          <p:stCondLst>
                                            <p:cond delay="0"/>
                                          </p:stCondLst>
                                        </p:cTn>
                                        <p:tgtEl>
                                          <p:spTgt spid="17"/>
                                        </p:tgtEl>
                                        <p:attrNameLst>
                                          <p:attrName>style.visibility</p:attrName>
                                        </p:attrNameLst>
                                      </p:cBhvr>
                                      <p:to>
                                        <p:strVal val="visible"/>
                                      </p:to>
                                    </p:set>
                                  </p:childTnLst>
                                </p:cTn>
                              </p:par>
                            </p:childTnLst>
                          </p:cTn>
                        </p:par>
                        <p:par>
                          <p:cTn id="55" fill="hold">
                            <p:stCondLst>
                              <p:cond delay="13000"/>
                            </p:stCondLst>
                            <p:childTnLst>
                              <p:par>
                                <p:cTn id="56" presetID="11" presetClass="entr" presetSubtype="0" fill="hold" grpId="0" nodeType="afterEffect">
                                  <p:stCondLst>
                                    <p:cond delay="0"/>
                                  </p:stCondLst>
                                  <p:childTnLst>
                                    <p:set>
                                      <p:cBhvr>
                                        <p:cTn id="57" dur="1000">
                                          <p:stCondLst>
                                            <p:cond delay="0"/>
                                          </p:stCondLst>
                                        </p:cTn>
                                        <p:tgtEl>
                                          <p:spTgt spid="18"/>
                                        </p:tgtEl>
                                        <p:attrNameLst>
                                          <p:attrName>style.visibility</p:attrName>
                                        </p:attrNameLst>
                                      </p:cBhvr>
                                      <p:to>
                                        <p:strVal val="visible"/>
                                      </p:to>
                                    </p:set>
                                  </p:childTnLst>
                                </p:cTn>
                              </p:par>
                            </p:childTnLst>
                          </p:cTn>
                        </p:par>
                        <p:par>
                          <p:cTn id="58" fill="hold">
                            <p:stCondLst>
                              <p:cond delay="14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15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16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17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18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19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20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21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22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23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24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25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26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27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cTn>
                              </p:par>
                            </p:childTnLst>
                          </p:cTn>
                        </p:par>
                        <p:par>
                          <p:cTn id="100" fill="hold">
                            <p:stCondLst>
                              <p:cond delay="28000"/>
                            </p:stCondLst>
                            <p:childTnLst>
                              <p:par>
                                <p:cTn id="101" presetID="11" presetClass="entr" presetSubtype="0" fill="hold" grpId="0" nodeType="afterEffect">
                                  <p:stCondLst>
                                    <p:cond delay="0"/>
                                  </p:stCondLst>
                                  <p:childTnLst>
                                    <p:set>
                                      <p:cBhvr>
                                        <p:cTn id="102" dur="1000">
                                          <p:stCondLst>
                                            <p:cond delay="0"/>
                                          </p:stCondLst>
                                        </p:cTn>
                                        <p:tgtEl>
                                          <p:spTgt spid="33"/>
                                        </p:tgtEl>
                                        <p:attrNameLst>
                                          <p:attrName>style.visibility</p:attrName>
                                        </p:attrNameLst>
                                      </p:cBhvr>
                                      <p:to>
                                        <p:strVal val="visible"/>
                                      </p:to>
                                    </p:set>
                                  </p:childTnLst>
                                </p:cTn>
                              </p:par>
                            </p:childTnLst>
                          </p:cTn>
                        </p:par>
                        <p:par>
                          <p:cTn id="103" fill="hold">
                            <p:stCondLst>
                              <p:cond delay="29000"/>
                            </p:stCondLst>
                            <p:childTnLst>
                              <p:par>
                                <p:cTn id="104" presetID="11" presetClass="entr" presetSubtype="0" fill="hold" grpId="0" nodeType="afterEffect">
                                  <p:stCondLst>
                                    <p:cond delay="0"/>
                                  </p:stCondLst>
                                  <p:childTnLst>
                                    <p:set>
                                      <p:cBhvr>
                                        <p:cTn id="105" dur="1000">
                                          <p:stCondLst>
                                            <p:cond delay="0"/>
                                          </p:stCondLst>
                                        </p:cTn>
                                        <p:tgtEl>
                                          <p:spTgt spid="34"/>
                                        </p:tgtEl>
                                        <p:attrNameLst>
                                          <p:attrName>style.visibility</p:attrName>
                                        </p:attrNameLst>
                                      </p:cBhvr>
                                      <p:to>
                                        <p:strVal val="visible"/>
                                      </p:to>
                                    </p:set>
                                  </p:childTnLst>
                                </p:cTn>
                              </p:par>
                            </p:childTnLst>
                          </p:cTn>
                        </p:par>
                        <p:par>
                          <p:cTn id="106" fill="hold">
                            <p:stCondLst>
                              <p:cond delay="30000"/>
                            </p:stCondLst>
                            <p:childTnLst>
                              <p:par>
                                <p:cTn id="107" presetID="11" presetClass="entr" presetSubtype="0" fill="hold" grpId="0" nodeType="afterEffect">
                                  <p:stCondLst>
                                    <p:cond delay="0"/>
                                  </p:stCondLst>
                                  <p:childTnLst>
                                    <p:set>
                                      <p:cBhvr>
                                        <p:cTn id="108" dur="1000">
                                          <p:stCondLst>
                                            <p:cond delay="0"/>
                                          </p:stCondLst>
                                        </p:cTn>
                                        <p:tgtEl>
                                          <p:spTgt spid="35"/>
                                        </p:tgtEl>
                                        <p:attrNameLst>
                                          <p:attrName>style.visibility</p:attrName>
                                        </p:attrNameLst>
                                      </p:cBhvr>
                                      <p:to>
                                        <p:strVal val="visible"/>
                                      </p:to>
                                    </p:set>
                                  </p:childTnLst>
                                </p:cTn>
                              </p:par>
                            </p:childTnLst>
                          </p:cTn>
                        </p:par>
                        <p:par>
                          <p:cTn id="109" fill="hold">
                            <p:stCondLst>
                              <p:cond delay="31000"/>
                            </p:stCondLst>
                            <p:childTnLst>
                              <p:par>
                                <p:cTn id="110" presetID="11" presetClass="entr" presetSubtype="0" fill="hold" grpId="0" nodeType="afterEffect">
                                  <p:stCondLst>
                                    <p:cond delay="0"/>
                                  </p:stCondLst>
                                  <p:childTnLst>
                                    <p:set>
                                      <p:cBhvr>
                                        <p:cTn id="111" dur="1000">
                                          <p:stCondLst>
                                            <p:cond delay="0"/>
                                          </p:stCondLst>
                                        </p:cTn>
                                        <p:tgtEl>
                                          <p:spTgt spid="36"/>
                                        </p:tgtEl>
                                        <p:attrNameLst>
                                          <p:attrName>style.visibility</p:attrName>
                                        </p:attrNameLst>
                                      </p:cBhvr>
                                      <p:to>
                                        <p:strVal val="visible"/>
                                      </p:to>
                                    </p:set>
                                  </p:childTnLst>
                                </p:cTn>
                              </p:par>
                            </p:childTnLst>
                          </p:cTn>
                        </p:par>
                        <p:par>
                          <p:cTn id="112" fill="hold">
                            <p:stCondLst>
                              <p:cond delay="32000"/>
                            </p:stCondLst>
                            <p:childTnLst>
                              <p:par>
                                <p:cTn id="113" presetID="11" presetClass="entr" presetSubtype="0" fill="hold" grpId="0" nodeType="afterEffect">
                                  <p:stCondLst>
                                    <p:cond delay="0"/>
                                  </p:stCondLst>
                                  <p:childTnLst>
                                    <p:set>
                                      <p:cBhvr>
                                        <p:cTn id="114" dur="1000">
                                          <p:stCondLst>
                                            <p:cond delay="0"/>
                                          </p:stCondLst>
                                        </p:cTn>
                                        <p:tgtEl>
                                          <p:spTgt spid="37"/>
                                        </p:tgtEl>
                                        <p:attrNameLst>
                                          <p:attrName>style.visibility</p:attrName>
                                        </p:attrNameLst>
                                      </p:cBhvr>
                                      <p:to>
                                        <p:strVal val="visible"/>
                                      </p:to>
                                    </p:set>
                                  </p:childTnLst>
                                </p:cTn>
                              </p:par>
                            </p:childTnLst>
                          </p:cTn>
                        </p:par>
                        <p:par>
                          <p:cTn id="115" fill="hold">
                            <p:stCondLst>
                              <p:cond delay="33000"/>
                            </p:stCondLst>
                            <p:childTnLst>
                              <p:par>
                                <p:cTn id="116" presetID="11" presetClass="entr" presetSubtype="0" fill="hold" grpId="0" nodeType="afterEffect">
                                  <p:stCondLst>
                                    <p:cond delay="0"/>
                                  </p:stCondLst>
                                  <p:childTnLst>
                                    <p:set>
                                      <p:cBhvr>
                                        <p:cTn id="117" dur="1000">
                                          <p:stCondLst>
                                            <p:cond delay="0"/>
                                          </p:stCondLst>
                                        </p:cTn>
                                        <p:tgtEl>
                                          <p:spTgt spid="38"/>
                                        </p:tgtEl>
                                        <p:attrNameLst>
                                          <p:attrName>style.visibility</p:attrName>
                                        </p:attrNameLst>
                                      </p:cBhvr>
                                      <p:to>
                                        <p:strVal val="visible"/>
                                      </p:to>
                                    </p:set>
                                  </p:childTnLst>
                                </p:cTn>
                              </p:par>
                            </p:childTnLst>
                          </p:cTn>
                        </p:par>
                        <p:par>
                          <p:cTn id="118" fill="hold">
                            <p:stCondLst>
                              <p:cond delay="34000"/>
                            </p:stCondLst>
                            <p:childTnLst>
                              <p:par>
                                <p:cTn id="119" presetID="11" presetClass="entr" presetSubtype="0" fill="hold" grpId="0" nodeType="afterEffect">
                                  <p:stCondLst>
                                    <p:cond delay="0"/>
                                  </p:stCondLst>
                                  <p:childTnLst>
                                    <p:set>
                                      <p:cBhvr>
                                        <p:cTn id="120" dur="1000">
                                          <p:stCondLst>
                                            <p:cond delay="0"/>
                                          </p:stCondLst>
                                        </p:cTn>
                                        <p:tgtEl>
                                          <p:spTgt spid="39"/>
                                        </p:tgtEl>
                                        <p:attrNameLst>
                                          <p:attrName>style.visibility</p:attrName>
                                        </p:attrNameLst>
                                      </p:cBhvr>
                                      <p:to>
                                        <p:strVal val="visible"/>
                                      </p:to>
                                    </p:set>
                                  </p:childTnLst>
                                </p:cTn>
                              </p:par>
                            </p:childTnLst>
                          </p:cTn>
                        </p:par>
                        <p:par>
                          <p:cTn id="121" fill="hold">
                            <p:stCondLst>
                              <p:cond delay="35000"/>
                            </p:stCondLst>
                            <p:childTnLst>
                              <p:par>
                                <p:cTn id="122" presetID="11" presetClass="entr" presetSubtype="0" fill="hold" grpId="0" nodeType="afterEffect">
                                  <p:stCondLst>
                                    <p:cond delay="0"/>
                                  </p:stCondLst>
                                  <p:childTnLst>
                                    <p:set>
                                      <p:cBhvr>
                                        <p:cTn id="123" dur="1000">
                                          <p:stCondLst>
                                            <p:cond delay="0"/>
                                          </p:stCondLst>
                                        </p:cTn>
                                        <p:tgtEl>
                                          <p:spTgt spid="40"/>
                                        </p:tgtEl>
                                        <p:attrNameLst>
                                          <p:attrName>style.visibility</p:attrName>
                                        </p:attrNameLst>
                                      </p:cBhvr>
                                      <p:to>
                                        <p:strVal val="visible"/>
                                      </p:to>
                                    </p:set>
                                  </p:childTnLst>
                                </p:cTn>
                              </p:par>
                            </p:childTnLst>
                          </p:cTn>
                        </p:par>
                        <p:par>
                          <p:cTn id="124" fill="hold">
                            <p:stCondLst>
                              <p:cond delay="36000"/>
                            </p:stCondLst>
                            <p:childTnLst>
                              <p:par>
                                <p:cTn id="125" presetID="11" presetClass="entr" presetSubtype="0" fill="hold" grpId="0" nodeType="afterEffect">
                                  <p:stCondLst>
                                    <p:cond delay="0"/>
                                  </p:stCondLst>
                                  <p:childTnLst>
                                    <p:set>
                                      <p:cBhvr>
                                        <p:cTn id="126" dur="1000">
                                          <p:stCondLst>
                                            <p:cond delay="0"/>
                                          </p:stCondLst>
                                        </p:cTn>
                                        <p:tgtEl>
                                          <p:spTgt spid="41"/>
                                        </p:tgtEl>
                                        <p:attrNameLst>
                                          <p:attrName>style.visibility</p:attrName>
                                        </p:attrNameLst>
                                      </p:cBhvr>
                                      <p:to>
                                        <p:strVal val="visible"/>
                                      </p:to>
                                    </p:set>
                                  </p:childTnLst>
                                </p:cTn>
                              </p:par>
                            </p:childTnLst>
                          </p:cTn>
                        </p:par>
                        <p:par>
                          <p:cTn id="127" fill="hold">
                            <p:stCondLst>
                              <p:cond delay="37000"/>
                            </p:stCondLst>
                            <p:childTnLst>
                              <p:par>
                                <p:cTn id="128" presetID="11" presetClass="entr" presetSubtype="0" fill="hold" grpId="0" nodeType="afterEffect">
                                  <p:stCondLst>
                                    <p:cond delay="0"/>
                                  </p:stCondLst>
                                  <p:childTnLst>
                                    <p:set>
                                      <p:cBhvr>
                                        <p:cTn id="129" dur="1000">
                                          <p:stCondLst>
                                            <p:cond delay="0"/>
                                          </p:stCondLst>
                                        </p:cTn>
                                        <p:tgtEl>
                                          <p:spTgt spid="42"/>
                                        </p:tgtEl>
                                        <p:attrNameLst>
                                          <p:attrName>style.visibility</p:attrName>
                                        </p:attrNameLst>
                                      </p:cBhvr>
                                      <p:to>
                                        <p:strVal val="visible"/>
                                      </p:to>
                                    </p:set>
                                  </p:childTnLst>
                                </p:cTn>
                              </p:par>
                            </p:childTnLst>
                          </p:cTn>
                        </p:par>
                        <p:par>
                          <p:cTn id="130" fill="hold">
                            <p:stCondLst>
                              <p:cond delay="38000"/>
                            </p:stCondLst>
                            <p:childTnLst>
                              <p:par>
                                <p:cTn id="131" presetID="11" presetClass="entr" presetSubtype="0" fill="hold" grpId="0" nodeType="afterEffect">
                                  <p:stCondLst>
                                    <p:cond delay="0"/>
                                  </p:stCondLst>
                                  <p:childTnLst>
                                    <p:set>
                                      <p:cBhvr>
                                        <p:cTn id="132" dur="1000">
                                          <p:stCondLst>
                                            <p:cond delay="0"/>
                                          </p:stCondLst>
                                        </p:cTn>
                                        <p:tgtEl>
                                          <p:spTgt spid="43"/>
                                        </p:tgtEl>
                                        <p:attrNameLst>
                                          <p:attrName>style.visibility</p:attrName>
                                        </p:attrNameLst>
                                      </p:cBhvr>
                                      <p:to>
                                        <p:strVal val="visible"/>
                                      </p:to>
                                    </p:set>
                                  </p:childTnLst>
                                </p:cTn>
                              </p:par>
                            </p:childTnLst>
                          </p:cTn>
                        </p:par>
                        <p:par>
                          <p:cTn id="133" fill="hold">
                            <p:stCondLst>
                              <p:cond delay="39000"/>
                            </p:stCondLst>
                            <p:childTnLst>
                              <p:par>
                                <p:cTn id="134" presetID="11" presetClass="entr" presetSubtype="0" fill="hold" grpId="0" nodeType="afterEffect">
                                  <p:stCondLst>
                                    <p:cond delay="0"/>
                                  </p:stCondLst>
                                  <p:childTnLst>
                                    <p:set>
                                      <p:cBhvr>
                                        <p:cTn id="135" dur="1000">
                                          <p:stCondLst>
                                            <p:cond delay="0"/>
                                          </p:stCondLst>
                                        </p:cTn>
                                        <p:tgtEl>
                                          <p:spTgt spid="44"/>
                                        </p:tgtEl>
                                        <p:attrNameLst>
                                          <p:attrName>style.visibility</p:attrName>
                                        </p:attrNameLst>
                                      </p:cBhvr>
                                      <p:to>
                                        <p:strVal val="visible"/>
                                      </p:to>
                                    </p:set>
                                  </p:childTnLst>
                                </p:cTn>
                              </p:par>
                            </p:childTnLst>
                          </p:cTn>
                        </p:par>
                        <p:par>
                          <p:cTn id="136" fill="hold">
                            <p:stCondLst>
                              <p:cond delay="40000"/>
                            </p:stCondLst>
                            <p:childTnLst>
                              <p:par>
                                <p:cTn id="137" presetID="11" presetClass="entr" presetSubtype="0" fill="hold" grpId="0" nodeType="afterEffect">
                                  <p:stCondLst>
                                    <p:cond delay="0"/>
                                  </p:stCondLst>
                                  <p:childTnLst>
                                    <p:set>
                                      <p:cBhvr>
                                        <p:cTn id="138" dur="1000">
                                          <p:stCondLst>
                                            <p:cond delay="0"/>
                                          </p:stCondLst>
                                        </p:cTn>
                                        <p:tgtEl>
                                          <p:spTgt spid="45"/>
                                        </p:tgtEl>
                                        <p:attrNameLst>
                                          <p:attrName>style.visibility</p:attrName>
                                        </p:attrNameLst>
                                      </p:cBhvr>
                                      <p:to>
                                        <p:strVal val="visible"/>
                                      </p:to>
                                    </p:set>
                                  </p:childTnLst>
                                </p:cTn>
                              </p:par>
                            </p:childTnLst>
                          </p:cTn>
                        </p:par>
                        <p:par>
                          <p:cTn id="139" fill="hold">
                            <p:stCondLst>
                              <p:cond delay="41000"/>
                            </p:stCondLst>
                            <p:childTnLst>
                              <p:par>
                                <p:cTn id="140" presetID="11" presetClass="entr" presetSubtype="0" fill="hold" grpId="0" nodeType="afterEffect">
                                  <p:stCondLst>
                                    <p:cond delay="0"/>
                                  </p:stCondLst>
                                  <p:childTnLst>
                                    <p:set>
                                      <p:cBhvr>
                                        <p:cTn id="141" dur="1000">
                                          <p:stCondLst>
                                            <p:cond delay="0"/>
                                          </p:stCondLst>
                                        </p:cTn>
                                        <p:tgtEl>
                                          <p:spTgt spid="46"/>
                                        </p:tgtEl>
                                        <p:attrNameLst>
                                          <p:attrName>style.visibility</p:attrName>
                                        </p:attrNameLst>
                                      </p:cBhvr>
                                      <p:to>
                                        <p:strVal val="visible"/>
                                      </p:to>
                                    </p:set>
                                  </p:childTnLst>
                                </p:cTn>
                              </p:par>
                            </p:childTnLst>
                          </p:cTn>
                        </p:par>
                        <p:par>
                          <p:cTn id="142" fill="hold">
                            <p:stCondLst>
                              <p:cond delay="42000"/>
                            </p:stCondLst>
                            <p:childTnLst>
                              <p:par>
                                <p:cTn id="143" presetID="11" presetClass="entr" presetSubtype="0" fill="hold" grpId="0" nodeType="afterEffect">
                                  <p:stCondLst>
                                    <p:cond delay="0"/>
                                  </p:stCondLst>
                                  <p:childTnLst>
                                    <p:set>
                                      <p:cBhvr>
                                        <p:cTn id="144" dur="1000">
                                          <p:stCondLst>
                                            <p:cond delay="0"/>
                                          </p:stCondLst>
                                        </p:cTn>
                                        <p:tgtEl>
                                          <p:spTgt spid="47"/>
                                        </p:tgtEl>
                                        <p:attrNameLst>
                                          <p:attrName>style.visibility</p:attrName>
                                        </p:attrNameLst>
                                      </p:cBhvr>
                                      <p:to>
                                        <p:strVal val="visible"/>
                                      </p:to>
                                    </p:set>
                                  </p:childTnLst>
                                </p:cTn>
                              </p:par>
                            </p:childTnLst>
                          </p:cTn>
                        </p:par>
                        <p:par>
                          <p:cTn id="145" fill="hold">
                            <p:stCondLst>
                              <p:cond delay="43000"/>
                            </p:stCondLst>
                            <p:childTnLst>
                              <p:par>
                                <p:cTn id="146" presetID="11" presetClass="entr" presetSubtype="0" fill="hold" grpId="0" nodeType="afterEffect">
                                  <p:stCondLst>
                                    <p:cond delay="0"/>
                                  </p:stCondLst>
                                  <p:childTnLst>
                                    <p:set>
                                      <p:cBhvr>
                                        <p:cTn id="147" dur="1000">
                                          <p:stCondLst>
                                            <p:cond delay="0"/>
                                          </p:stCondLst>
                                        </p:cTn>
                                        <p:tgtEl>
                                          <p:spTgt spid="48"/>
                                        </p:tgtEl>
                                        <p:attrNameLst>
                                          <p:attrName>style.visibility</p:attrName>
                                        </p:attrNameLst>
                                      </p:cBhvr>
                                      <p:to>
                                        <p:strVal val="visible"/>
                                      </p:to>
                                    </p:set>
                                  </p:childTnLst>
                                </p:cTn>
                              </p:par>
                            </p:childTnLst>
                          </p:cTn>
                        </p:par>
                        <p:par>
                          <p:cTn id="148" fill="hold">
                            <p:stCondLst>
                              <p:cond delay="44000"/>
                            </p:stCondLst>
                            <p:childTnLst>
                              <p:par>
                                <p:cTn id="149" presetID="11" presetClass="entr" presetSubtype="0" fill="hold" grpId="0" nodeType="afterEffect">
                                  <p:stCondLst>
                                    <p:cond delay="0"/>
                                  </p:stCondLst>
                                  <p:childTnLst>
                                    <p:set>
                                      <p:cBhvr>
                                        <p:cTn id="150" dur="1000">
                                          <p:stCondLst>
                                            <p:cond delay="0"/>
                                          </p:stCondLst>
                                        </p:cTn>
                                        <p:tgtEl>
                                          <p:spTgt spid="49"/>
                                        </p:tgtEl>
                                        <p:attrNameLst>
                                          <p:attrName>style.visibility</p:attrName>
                                        </p:attrNameLst>
                                      </p:cBhvr>
                                      <p:to>
                                        <p:strVal val="visible"/>
                                      </p:to>
                                    </p:set>
                                  </p:childTnLst>
                                </p:cTn>
                              </p:par>
                            </p:childTnLst>
                          </p:cTn>
                        </p:par>
                        <p:par>
                          <p:cTn id="151" fill="hold">
                            <p:stCondLst>
                              <p:cond delay="45000"/>
                            </p:stCondLst>
                            <p:childTnLst>
                              <p:par>
                                <p:cTn id="152" presetID="11" presetClass="entr" presetSubtype="0" fill="hold" grpId="0" nodeType="afterEffect">
                                  <p:stCondLst>
                                    <p:cond delay="0"/>
                                  </p:stCondLst>
                                  <p:childTnLst>
                                    <p:set>
                                      <p:cBhvr>
                                        <p:cTn id="153" dur="1000">
                                          <p:stCondLst>
                                            <p:cond delay="0"/>
                                          </p:stCondLst>
                                        </p:cTn>
                                        <p:tgtEl>
                                          <p:spTgt spid="50"/>
                                        </p:tgtEl>
                                        <p:attrNameLst>
                                          <p:attrName>style.visibility</p:attrName>
                                        </p:attrNameLst>
                                      </p:cBhvr>
                                      <p:to>
                                        <p:strVal val="visible"/>
                                      </p:to>
                                    </p:set>
                                  </p:childTnLst>
                                </p:cTn>
                              </p:par>
                            </p:childTnLst>
                          </p:cTn>
                        </p:par>
                        <p:par>
                          <p:cTn id="154" fill="hold">
                            <p:stCondLst>
                              <p:cond delay="46000"/>
                            </p:stCondLst>
                            <p:childTnLst>
                              <p:par>
                                <p:cTn id="155" presetID="11" presetClass="entr" presetSubtype="0" fill="hold" grpId="0" nodeType="afterEffect">
                                  <p:stCondLst>
                                    <p:cond delay="0"/>
                                  </p:stCondLst>
                                  <p:childTnLst>
                                    <p:set>
                                      <p:cBhvr>
                                        <p:cTn id="156" dur="1000">
                                          <p:stCondLst>
                                            <p:cond delay="0"/>
                                          </p:stCondLst>
                                        </p:cTn>
                                        <p:tgtEl>
                                          <p:spTgt spid="51"/>
                                        </p:tgtEl>
                                        <p:attrNameLst>
                                          <p:attrName>style.visibility</p:attrName>
                                        </p:attrNameLst>
                                      </p:cBhvr>
                                      <p:to>
                                        <p:strVal val="visible"/>
                                      </p:to>
                                    </p:set>
                                  </p:childTnLst>
                                </p:cTn>
                              </p:par>
                            </p:childTnLst>
                          </p:cTn>
                        </p:par>
                        <p:par>
                          <p:cTn id="157" fill="hold">
                            <p:stCondLst>
                              <p:cond delay="47000"/>
                            </p:stCondLst>
                            <p:childTnLst>
                              <p:par>
                                <p:cTn id="158" presetID="11" presetClass="entr" presetSubtype="0" fill="hold" grpId="0" nodeType="afterEffect">
                                  <p:stCondLst>
                                    <p:cond delay="0"/>
                                  </p:stCondLst>
                                  <p:childTnLst>
                                    <p:set>
                                      <p:cBhvr>
                                        <p:cTn id="159" dur="1000">
                                          <p:stCondLst>
                                            <p:cond delay="0"/>
                                          </p:stCondLst>
                                        </p:cTn>
                                        <p:tgtEl>
                                          <p:spTgt spid="52"/>
                                        </p:tgtEl>
                                        <p:attrNameLst>
                                          <p:attrName>style.visibility</p:attrName>
                                        </p:attrNameLst>
                                      </p:cBhvr>
                                      <p:to>
                                        <p:strVal val="visible"/>
                                      </p:to>
                                    </p:set>
                                  </p:childTnLst>
                                </p:cTn>
                              </p:par>
                            </p:childTnLst>
                          </p:cTn>
                        </p:par>
                        <p:par>
                          <p:cTn id="160" fill="hold">
                            <p:stCondLst>
                              <p:cond delay="48000"/>
                            </p:stCondLst>
                            <p:childTnLst>
                              <p:par>
                                <p:cTn id="161" presetID="11" presetClass="entr" presetSubtype="0" fill="hold" grpId="0" nodeType="afterEffect">
                                  <p:stCondLst>
                                    <p:cond delay="0"/>
                                  </p:stCondLst>
                                  <p:childTnLst>
                                    <p:set>
                                      <p:cBhvr>
                                        <p:cTn id="162" dur="1000">
                                          <p:stCondLst>
                                            <p:cond delay="0"/>
                                          </p:stCondLst>
                                        </p:cTn>
                                        <p:tgtEl>
                                          <p:spTgt spid="53"/>
                                        </p:tgtEl>
                                        <p:attrNameLst>
                                          <p:attrName>style.visibility</p:attrName>
                                        </p:attrNameLst>
                                      </p:cBhvr>
                                      <p:to>
                                        <p:strVal val="visible"/>
                                      </p:to>
                                    </p:set>
                                  </p:childTnLst>
                                </p:cTn>
                              </p:par>
                            </p:childTnLst>
                          </p:cTn>
                        </p:par>
                        <p:par>
                          <p:cTn id="163" fill="hold">
                            <p:stCondLst>
                              <p:cond delay="49000"/>
                            </p:stCondLst>
                            <p:childTnLst>
                              <p:par>
                                <p:cTn id="164" presetID="11" presetClass="entr" presetSubtype="0" fill="hold" grpId="0" nodeType="afterEffect">
                                  <p:stCondLst>
                                    <p:cond delay="0"/>
                                  </p:stCondLst>
                                  <p:childTnLst>
                                    <p:set>
                                      <p:cBhvr>
                                        <p:cTn id="165" dur="1000">
                                          <p:stCondLst>
                                            <p:cond delay="0"/>
                                          </p:stCondLst>
                                        </p:cTn>
                                        <p:tgtEl>
                                          <p:spTgt spid="54"/>
                                        </p:tgtEl>
                                        <p:attrNameLst>
                                          <p:attrName>style.visibility</p:attrName>
                                        </p:attrNameLst>
                                      </p:cBhvr>
                                      <p:to>
                                        <p:strVal val="visible"/>
                                      </p:to>
                                    </p:set>
                                  </p:childTnLst>
                                </p:cTn>
                              </p:par>
                            </p:childTnLst>
                          </p:cTn>
                        </p:par>
                        <p:par>
                          <p:cTn id="166" fill="hold">
                            <p:stCondLst>
                              <p:cond delay="50000"/>
                            </p:stCondLst>
                            <p:childTnLst>
                              <p:par>
                                <p:cTn id="167" presetID="11" presetClass="entr" presetSubtype="0" fill="hold" grpId="0" nodeType="afterEffect">
                                  <p:stCondLst>
                                    <p:cond delay="0"/>
                                  </p:stCondLst>
                                  <p:childTnLst>
                                    <p:set>
                                      <p:cBhvr>
                                        <p:cTn id="168" dur="1000">
                                          <p:stCondLst>
                                            <p:cond delay="0"/>
                                          </p:stCondLst>
                                        </p:cTn>
                                        <p:tgtEl>
                                          <p:spTgt spid="55"/>
                                        </p:tgtEl>
                                        <p:attrNameLst>
                                          <p:attrName>style.visibility</p:attrName>
                                        </p:attrNameLst>
                                      </p:cBhvr>
                                      <p:to>
                                        <p:strVal val="visible"/>
                                      </p:to>
                                    </p:set>
                                  </p:childTnLst>
                                </p:cTn>
                              </p:par>
                            </p:childTnLst>
                          </p:cTn>
                        </p:par>
                        <p:par>
                          <p:cTn id="169" fill="hold">
                            <p:stCondLst>
                              <p:cond delay="51000"/>
                            </p:stCondLst>
                            <p:childTnLst>
                              <p:par>
                                <p:cTn id="170" presetID="11" presetClass="entr" presetSubtype="0" fill="hold" grpId="0" nodeType="afterEffect">
                                  <p:stCondLst>
                                    <p:cond delay="0"/>
                                  </p:stCondLst>
                                  <p:childTnLst>
                                    <p:set>
                                      <p:cBhvr>
                                        <p:cTn id="171" dur="1000">
                                          <p:stCondLst>
                                            <p:cond delay="0"/>
                                          </p:stCondLst>
                                        </p:cTn>
                                        <p:tgtEl>
                                          <p:spTgt spid="56"/>
                                        </p:tgtEl>
                                        <p:attrNameLst>
                                          <p:attrName>style.visibility</p:attrName>
                                        </p:attrNameLst>
                                      </p:cBhvr>
                                      <p:to>
                                        <p:strVal val="visible"/>
                                      </p:to>
                                    </p:set>
                                  </p:childTnLst>
                                </p:cTn>
                              </p:par>
                            </p:childTnLst>
                          </p:cTn>
                        </p:par>
                        <p:par>
                          <p:cTn id="172" fill="hold">
                            <p:stCondLst>
                              <p:cond delay="52000"/>
                            </p:stCondLst>
                            <p:childTnLst>
                              <p:par>
                                <p:cTn id="173" presetID="11" presetClass="entr" presetSubtype="0" fill="hold" grpId="0" nodeType="afterEffect">
                                  <p:stCondLst>
                                    <p:cond delay="0"/>
                                  </p:stCondLst>
                                  <p:childTnLst>
                                    <p:set>
                                      <p:cBhvr>
                                        <p:cTn id="174" dur="1000">
                                          <p:stCondLst>
                                            <p:cond delay="0"/>
                                          </p:stCondLst>
                                        </p:cTn>
                                        <p:tgtEl>
                                          <p:spTgt spid="57"/>
                                        </p:tgtEl>
                                        <p:attrNameLst>
                                          <p:attrName>style.visibility</p:attrName>
                                        </p:attrNameLst>
                                      </p:cBhvr>
                                      <p:to>
                                        <p:strVal val="visible"/>
                                      </p:to>
                                    </p:set>
                                  </p:childTnLst>
                                </p:cTn>
                              </p:par>
                            </p:childTnLst>
                          </p:cTn>
                        </p:par>
                        <p:par>
                          <p:cTn id="175" fill="hold">
                            <p:stCondLst>
                              <p:cond delay="53000"/>
                            </p:stCondLst>
                            <p:childTnLst>
                              <p:par>
                                <p:cTn id="176" presetID="11" presetClass="entr" presetSubtype="0" fill="hold" grpId="0" nodeType="afterEffect">
                                  <p:stCondLst>
                                    <p:cond delay="0"/>
                                  </p:stCondLst>
                                  <p:childTnLst>
                                    <p:set>
                                      <p:cBhvr>
                                        <p:cTn id="177" dur="1000">
                                          <p:stCondLst>
                                            <p:cond delay="0"/>
                                          </p:stCondLst>
                                        </p:cTn>
                                        <p:tgtEl>
                                          <p:spTgt spid="58"/>
                                        </p:tgtEl>
                                        <p:attrNameLst>
                                          <p:attrName>style.visibility</p:attrName>
                                        </p:attrNameLst>
                                      </p:cBhvr>
                                      <p:to>
                                        <p:strVal val="visible"/>
                                      </p:to>
                                    </p:set>
                                  </p:childTnLst>
                                </p:cTn>
                              </p:par>
                            </p:childTnLst>
                          </p:cTn>
                        </p:par>
                        <p:par>
                          <p:cTn id="178" fill="hold">
                            <p:stCondLst>
                              <p:cond delay="54000"/>
                            </p:stCondLst>
                            <p:childTnLst>
                              <p:par>
                                <p:cTn id="179" presetID="11" presetClass="entr" presetSubtype="0" fill="hold" grpId="0" nodeType="afterEffect">
                                  <p:stCondLst>
                                    <p:cond delay="0"/>
                                  </p:stCondLst>
                                  <p:childTnLst>
                                    <p:set>
                                      <p:cBhvr>
                                        <p:cTn id="180" dur="1000">
                                          <p:stCondLst>
                                            <p:cond delay="0"/>
                                          </p:stCondLst>
                                        </p:cTn>
                                        <p:tgtEl>
                                          <p:spTgt spid="59"/>
                                        </p:tgtEl>
                                        <p:attrNameLst>
                                          <p:attrName>style.visibility</p:attrName>
                                        </p:attrNameLst>
                                      </p:cBhvr>
                                      <p:to>
                                        <p:strVal val="visible"/>
                                      </p:to>
                                    </p:set>
                                  </p:childTnLst>
                                </p:cTn>
                              </p:par>
                            </p:childTnLst>
                          </p:cTn>
                        </p:par>
                        <p:par>
                          <p:cTn id="181" fill="hold">
                            <p:stCondLst>
                              <p:cond delay="55000"/>
                            </p:stCondLst>
                            <p:childTnLst>
                              <p:par>
                                <p:cTn id="182" presetID="11" presetClass="entr" presetSubtype="0" fill="hold" grpId="0" nodeType="afterEffect">
                                  <p:stCondLst>
                                    <p:cond delay="0"/>
                                  </p:stCondLst>
                                  <p:childTnLst>
                                    <p:set>
                                      <p:cBhvr>
                                        <p:cTn id="183" dur="1000">
                                          <p:stCondLst>
                                            <p:cond delay="0"/>
                                          </p:stCondLst>
                                        </p:cTn>
                                        <p:tgtEl>
                                          <p:spTgt spid="60"/>
                                        </p:tgtEl>
                                        <p:attrNameLst>
                                          <p:attrName>style.visibility</p:attrName>
                                        </p:attrNameLst>
                                      </p:cBhvr>
                                      <p:to>
                                        <p:strVal val="visible"/>
                                      </p:to>
                                    </p:set>
                                  </p:childTnLst>
                                </p:cTn>
                              </p:par>
                            </p:childTnLst>
                          </p:cTn>
                        </p:par>
                        <p:par>
                          <p:cTn id="184" fill="hold">
                            <p:stCondLst>
                              <p:cond delay="56000"/>
                            </p:stCondLst>
                            <p:childTnLst>
                              <p:par>
                                <p:cTn id="185" presetID="11" presetClass="entr" presetSubtype="0" fill="hold" grpId="0" nodeType="afterEffect">
                                  <p:stCondLst>
                                    <p:cond delay="0"/>
                                  </p:stCondLst>
                                  <p:childTnLst>
                                    <p:set>
                                      <p:cBhvr>
                                        <p:cTn id="186" dur="1000">
                                          <p:stCondLst>
                                            <p:cond delay="0"/>
                                          </p:stCondLst>
                                        </p:cTn>
                                        <p:tgtEl>
                                          <p:spTgt spid="61"/>
                                        </p:tgtEl>
                                        <p:attrNameLst>
                                          <p:attrName>style.visibility</p:attrName>
                                        </p:attrNameLst>
                                      </p:cBhvr>
                                      <p:to>
                                        <p:strVal val="visible"/>
                                      </p:to>
                                    </p:set>
                                  </p:childTnLst>
                                </p:cTn>
                              </p:par>
                            </p:childTnLst>
                          </p:cTn>
                        </p:par>
                        <p:par>
                          <p:cTn id="187" fill="hold">
                            <p:stCondLst>
                              <p:cond delay="57000"/>
                            </p:stCondLst>
                            <p:childTnLst>
                              <p:par>
                                <p:cTn id="188" presetID="11" presetClass="entr" presetSubtype="0" fill="hold" grpId="0" nodeType="afterEffect">
                                  <p:stCondLst>
                                    <p:cond delay="0"/>
                                  </p:stCondLst>
                                  <p:childTnLst>
                                    <p:set>
                                      <p:cBhvr>
                                        <p:cTn id="189" dur="1000">
                                          <p:stCondLst>
                                            <p:cond delay="0"/>
                                          </p:stCondLst>
                                        </p:cTn>
                                        <p:tgtEl>
                                          <p:spTgt spid="62"/>
                                        </p:tgtEl>
                                        <p:attrNameLst>
                                          <p:attrName>style.visibility</p:attrName>
                                        </p:attrNameLst>
                                      </p:cBhvr>
                                      <p:to>
                                        <p:strVal val="visible"/>
                                      </p:to>
                                    </p:set>
                                  </p:childTnLst>
                                </p:cTn>
                              </p:par>
                            </p:childTnLst>
                          </p:cTn>
                        </p:par>
                        <p:par>
                          <p:cTn id="190" fill="hold">
                            <p:stCondLst>
                              <p:cond delay="58000"/>
                            </p:stCondLst>
                            <p:childTnLst>
                              <p:par>
                                <p:cTn id="191" presetID="11" presetClass="entr" presetSubtype="0" fill="hold" grpId="0" nodeType="afterEffect">
                                  <p:stCondLst>
                                    <p:cond delay="0"/>
                                  </p:stCondLst>
                                  <p:childTnLst>
                                    <p:set>
                                      <p:cBhvr>
                                        <p:cTn id="192" dur="1000">
                                          <p:stCondLst>
                                            <p:cond delay="0"/>
                                          </p:stCondLst>
                                        </p:cTn>
                                        <p:tgtEl>
                                          <p:spTgt spid="63"/>
                                        </p:tgtEl>
                                        <p:attrNameLst>
                                          <p:attrName>style.visibility</p:attrName>
                                        </p:attrNameLst>
                                      </p:cBhvr>
                                      <p:to>
                                        <p:strVal val="visible"/>
                                      </p:to>
                                    </p:set>
                                  </p:childTnLst>
                                </p:cTn>
                              </p:par>
                            </p:childTnLst>
                          </p:cTn>
                        </p:par>
                        <p:par>
                          <p:cTn id="193" fill="hold">
                            <p:stCondLst>
                              <p:cond delay="59000"/>
                            </p:stCondLst>
                            <p:childTnLst>
                              <p:par>
                                <p:cTn id="194" presetID="11" presetClass="entr" presetSubtype="0" fill="hold" grpId="0" nodeType="afterEffect">
                                  <p:stCondLst>
                                    <p:cond delay="0"/>
                                  </p:stCondLst>
                                  <p:childTnLst>
                                    <p:set>
                                      <p:cBhvr>
                                        <p:cTn id="195" dur="1000">
                                          <p:stCondLst>
                                            <p:cond delay="0"/>
                                          </p:stCondLst>
                                        </p:cTn>
                                        <p:tgtEl>
                                          <p:spTgt spid="64"/>
                                        </p:tgtEl>
                                        <p:attrNameLst>
                                          <p:attrName>style.visibility</p:attrName>
                                        </p:attrNameLst>
                                      </p:cBhvr>
                                      <p:to>
                                        <p:strVal val="visible"/>
                                      </p:to>
                                    </p:set>
                                  </p:childTnLst>
                                </p:cTn>
                              </p:par>
                            </p:childTnLst>
                          </p:cTn>
                        </p:par>
                        <p:par>
                          <p:cTn id="196" fill="hold">
                            <p:stCondLst>
                              <p:cond delay="60000"/>
                            </p:stCondLst>
                            <p:childTnLst>
                              <p:par>
                                <p:cTn id="197" presetID="11" presetClass="entr" presetSubtype="0" fill="hold" grpId="0" nodeType="afterEffect">
                                  <p:stCondLst>
                                    <p:cond delay="0"/>
                                  </p:stCondLst>
                                  <p:childTnLst>
                                    <p:set>
                                      <p:cBhvr>
                                        <p:cTn id="198" dur="1000">
                                          <p:stCondLst>
                                            <p:cond delay="0"/>
                                          </p:stCondLst>
                                        </p:cTn>
                                        <p:tgtEl>
                                          <p:spTgt spid="65"/>
                                        </p:tgtEl>
                                        <p:attrNameLst>
                                          <p:attrName>style.visibility</p:attrName>
                                        </p:attrNameLst>
                                      </p:cBhvr>
                                      <p:to>
                                        <p:strVal val="visible"/>
                                      </p:to>
                                    </p:set>
                                  </p:childTnLst>
                                </p:cTn>
                              </p:par>
                            </p:childTnLst>
                          </p:cTn>
                        </p:par>
                        <p:par>
                          <p:cTn id="199" fill="hold">
                            <p:stCondLst>
                              <p:cond delay="61000"/>
                            </p:stCondLst>
                            <p:childTnLst>
                              <p:par>
                                <p:cTn id="200" presetID="11" presetClass="entr" presetSubtype="0" fill="hold" grpId="0" nodeType="afterEffect">
                                  <p:stCondLst>
                                    <p:cond delay="0"/>
                                  </p:stCondLst>
                                  <p:childTnLst>
                                    <p:set>
                                      <p:cBhvr>
                                        <p:cTn id="201" dur="1000">
                                          <p:stCondLst>
                                            <p:cond delay="0"/>
                                          </p:stCondLst>
                                        </p:cTn>
                                        <p:tgtEl>
                                          <p:spTgt spid="66"/>
                                        </p:tgtEl>
                                        <p:attrNameLst>
                                          <p:attrName>style.visibility</p:attrName>
                                        </p:attrNameLst>
                                      </p:cBhvr>
                                      <p:to>
                                        <p:strVal val="visible"/>
                                      </p:to>
                                    </p:set>
                                  </p:childTnLst>
                                </p:cTn>
                              </p:par>
                            </p:childTnLst>
                          </p:cTn>
                        </p:par>
                        <p:par>
                          <p:cTn id="202" fill="hold">
                            <p:stCondLst>
                              <p:cond delay="62000"/>
                            </p:stCondLst>
                            <p:childTnLst>
                              <p:par>
                                <p:cTn id="203" presetID="11" presetClass="entr" presetSubtype="0" fill="hold" grpId="0" nodeType="afterEffect">
                                  <p:stCondLst>
                                    <p:cond delay="0"/>
                                  </p:stCondLst>
                                  <p:childTnLst>
                                    <p:set>
                                      <p:cBhvr>
                                        <p:cTn id="204" dur="1000">
                                          <p:stCondLst>
                                            <p:cond delay="0"/>
                                          </p:stCondLst>
                                        </p:cTn>
                                        <p:tgtEl>
                                          <p:spTgt spid="67"/>
                                        </p:tgtEl>
                                        <p:attrNameLst>
                                          <p:attrName>style.visibility</p:attrName>
                                        </p:attrNameLst>
                                      </p:cBhvr>
                                      <p:to>
                                        <p:strVal val="visible"/>
                                      </p:to>
                                    </p:set>
                                  </p:childTnLst>
                                </p:cTn>
                              </p:par>
                            </p:childTnLst>
                          </p:cTn>
                        </p:par>
                        <p:par>
                          <p:cTn id="205" fill="hold">
                            <p:stCondLst>
                              <p:cond delay="63000"/>
                            </p:stCondLst>
                            <p:childTnLst>
                              <p:par>
                                <p:cTn id="206" presetID="11" presetClass="entr" presetSubtype="0" fill="hold" grpId="0" nodeType="afterEffect">
                                  <p:stCondLst>
                                    <p:cond delay="0"/>
                                  </p:stCondLst>
                                  <p:childTnLst>
                                    <p:set>
                                      <p:cBhvr>
                                        <p:cTn id="207" dur="1000">
                                          <p:stCondLst>
                                            <p:cond delay="0"/>
                                          </p:stCondLst>
                                        </p:cTn>
                                        <p:tgtEl>
                                          <p:spTgt spid="68"/>
                                        </p:tgtEl>
                                        <p:attrNameLst>
                                          <p:attrName>style.visibility</p:attrName>
                                        </p:attrNameLst>
                                      </p:cBhvr>
                                      <p:to>
                                        <p:strVal val="visible"/>
                                      </p:to>
                                    </p:set>
                                  </p:childTnLst>
                                </p:cTn>
                              </p:par>
                            </p:childTnLst>
                          </p:cTn>
                        </p:par>
                        <p:par>
                          <p:cTn id="208" fill="hold">
                            <p:stCondLst>
                              <p:cond delay="64000"/>
                            </p:stCondLst>
                            <p:childTnLst>
                              <p:par>
                                <p:cTn id="209" presetID="11" presetClass="entr" presetSubtype="0" fill="hold" grpId="0" nodeType="afterEffect">
                                  <p:stCondLst>
                                    <p:cond delay="0"/>
                                  </p:stCondLst>
                                  <p:childTnLst>
                                    <p:set>
                                      <p:cBhvr>
                                        <p:cTn id="210" dur="1000">
                                          <p:stCondLst>
                                            <p:cond delay="0"/>
                                          </p:stCondLst>
                                        </p:cTn>
                                        <p:tgtEl>
                                          <p:spTgt spid="69"/>
                                        </p:tgtEl>
                                        <p:attrNameLst>
                                          <p:attrName>style.visibility</p:attrName>
                                        </p:attrNameLst>
                                      </p:cBhvr>
                                      <p:to>
                                        <p:strVal val="visible"/>
                                      </p:to>
                                    </p:set>
                                  </p:childTnLst>
                                </p:cTn>
                              </p:par>
                            </p:childTnLst>
                          </p:cTn>
                        </p:par>
                        <p:par>
                          <p:cTn id="211" fill="hold">
                            <p:stCondLst>
                              <p:cond delay="65000"/>
                            </p:stCondLst>
                            <p:childTnLst>
                              <p:par>
                                <p:cTn id="212" presetID="11" presetClass="entr" presetSubtype="0" fill="hold" grpId="0" nodeType="afterEffect">
                                  <p:stCondLst>
                                    <p:cond delay="0"/>
                                  </p:stCondLst>
                                  <p:childTnLst>
                                    <p:set>
                                      <p:cBhvr>
                                        <p:cTn id="213" dur="1000">
                                          <p:stCondLst>
                                            <p:cond delay="0"/>
                                          </p:stCondLst>
                                        </p:cTn>
                                        <p:tgtEl>
                                          <p:spTgt spid="70"/>
                                        </p:tgtEl>
                                        <p:attrNameLst>
                                          <p:attrName>style.visibility</p:attrName>
                                        </p:attrNameLst>
                                      </p:cBhvr>
                                      <p:to>
                                        <p:strVal val="visible"/>
                                      </p:to>
                                    </p:set>
                                  </p:childTnLst>
                                </p:cTn>
                              </p:par>
                            </p:childTnLst>
                          </p:cTn>
                        </p:par>
                        <p:par>
                          <p:cTn id="214" fill="hold">
                            <p:stCondLst>
                              <p:cond delay="66000"/>
                            </p:stCondLst>
                            <p:childTnLst>
                              <p:par>
                                <p:cTn id="215" presetID="11" presetClass="entr" presetSubtype="0" fill="hold" grpId="0" nodeType="afterEffect">
                                  <p:stCondLst>
                                    <p:cond delay="0"/>
                                  </p:stCondLst>
                                  <p:childTnLst>
                                    <p:set>
                                      <p:cBhvr>
                                        <p:cTn id="216" dur="1000">
                                          <p:stCondLst>
                                            <p:cond delay="0"/>
                                          </p:stCondLst>
                                        </p:cTn>
                                        <p:tgtEl>
                                          <p:spTgt spid="71"/>
                                        </p:tgtEl>
                                        <p:attrNameLst>
                                          <p:attrName>style.visibility</p:attrName>
                                        </p:attrNameLst>
                                      </p:cBhvr>
                                      <p:to>
                                        <p:strVal val="visible"/>
                                      </p:to>
                                    </p:set>
                                  </p:childTnLst>
                                </p:cTn>
                              </p:par>
                            </p:childTnLst>
                          </p:cTn>
                        </p:par>
                        <p:par>
                          <p:cTn id="217" fill="hold">
                            <p:stCondLst>
                              <p:cond delay="67000"/>
                            </p:stCondLst>
                            <p:childTnLst>
                              <p:par>
                                <p:cTn id="218" presetID="11" presetClass="entr" presetSubtype="0" fill="hold" grpId="0" nodeType="afterEffect">
                                  <p:stCondLst>
                                    <p:cond delay="0"/>
                                  </p:stCondLst>
                                  <p:childTnLst>
                                    <p:set>
                                      <p:cBhvr>
                                        <p:cTn id="219" dur="1000">
                                          <p:stCondLst>
                                            <p:cond delay="0"/>
                                          </p:stCondLst>
                                        </p:cTn>
                                        <p:tgtEl>
                                          <p:spTgt spid="72"/>
                                        </p:tgtEl>
                                        <p:attrNameLst>
                                          <p:attrName>style.visibility</p:attrName>
                                        </p:attrNameLst>
                                      </p:cBhvr>
                                      <p:to>
                                        <p:strVal val="visible"/>
                                      </p:to>
                                    </p:set>
                                  </p:childTnLst>
                                </p:cTn>
                              </p:par>
                            </p:childTnLst>
                          </p:cTn>
                        </p:par>
                        <p:par>
                          <p:cTn id="220" fill="hold">
                            <p:stCondLst>
                              <p:cond delay="68000"/>
                            </p:stCondLst>
                            <p:childTnLst>
                              <p:par>
                                <p:cTn id="221" presetID="11" presetClass="entr" presetSubtype="0" fill="hold" grpId="0" nodeType="afterEffect">
                                  <p:stCondLst>
                                    <p:cond delay="0"/>
                                  </p:stCondLst>
                                  <p:childTnLst>
                                    <p:set>
                                      <p:cBhvr>
                                        <p:cTn id="222" dur="1000">
                                          <p:stCondLst>
                                            <p:cond delay="0"/>
                                          </p:stCondLst>
                                        </p:cTn>
                                        <p:tgtEl>
                                          <p:spTgt spid="73"/>
                                        </p:tgtEl>
                                        <p:attrNameLst>
                                          <p:attrName>style.visibility</p:attrName>
                                        </p:attrNameLst>
                                      </p:cBhvr>
                                      <p:to>
                                        <p:strVal val="visible"/>
                                      </p:to>
                                    </p:set>
                                  </p:childTnLst>
                                </p:cTn>
                              </p:par>
                            </p:childTnLst>
                          </p:cTn>
                        </p:par>
                        <p:par>
                          <p:cTn id="223" fill="hold">
                            <p:stCondLst>
                              <p:cond delay="69000"/>
                            </p:stCondLst>
                            <p:childTnLst>
                              <p:par>
                                <p:cTn id="224" presetID="11" presetClass="entr" presetSubtype="0" fill="hold" grpId="0" nodeType="afterEffect">
                                  <p:stCondLst>
                                    <p:cond delay="0"/>
                                  </p:stCondLst>
                                  <p:childTnLst>
                                    <p:set>
                                      <p:cBhvr>
                                        <p:cTn id="225" dur="1000">
                                          <p:stCondLst>
                                            <p:cond delay="0"/>
                                          </p:stCondLst>
                                        </p:cTn>
                                        <p:tgtEl>
                                          <p:spTgt spid="74"/>
                                        </p:tgtEl>
                                        <p:attrNameLst>
                                          <p:attrName>style.visibility</p:attrName>
                                        </p:attrNameLst>
                                      </p:cBhvr>
                                      <p:to>
                                        <p:strVal val="visible"/>
                                      </p:to>
                                    </p:set>
                                  </p:childTnLst>
                                </p:cTn>
                              </p:par>
                            </p:childTnLst>
                          </p:cTn>
                        </p:par>
                        <p:par>
                          <p:cTn id="226" fill="hold">
                            <p:stCondLst>
                              <p:cond delay="70000"/>
                            </p:stCondLst>
                            <p:childTnLst>
                              <p:par>
                                <p:cTn id="227" presetID="11" presetClass="entr" presetSubtype="0" fill="hold" grpId="0" nodeType="afterEffect">
                                  <p:stCondLst>
                                    <p:cond delay="0"/>
                                  </p:stCondLst>
                                  <p:childTnLst>
                                    <p:set>
                                      <p:cBhvr>
                                        <p:cTn id="228" dur="1000">
                                          <p:stCondLst>
                                            <p:cond delay="0"/>
                                          </p:stCondLst>
                                        </p:cTn>
                                        <p:tgtEl>
                                          <p:spTgt spid="75"/>
                                        </p:tgtEl>
                                        <p:attrNameLst>
                                          <p:attrName>style.visibility</p:attrName>
                                        </p:attrNameLst>
                                      </p:cBhvr>
                                      <p:to>
                                        <p:strVal val="visible"/>
                                      </p:to>
                                    </p:set>
                                  </p:childTnLst>
                                </p:cTn>
                              </p:par>
                            </p:childTnLst>
                          </p:cTn>
                        </p:par>
                        <p:par>
                          <p:cTn id="229" fill="hold">
                            <p:stCondLst>
                              <p:cond delay="71000"/>
                            </p:stCondLst>
                            <p:childTnLst>
                              <p:par>
                                <p:cTn id="230" presetID="11" presetClass="entr" presetSubtype="0" fill="hold" grpId="0" nodeType="afterEffect">
                                  <p:stCondLst>
                                    <p:cond delay="0"/>
                                  </p:stCondLst>
                                  <p:childTnLst>
                                    <p:set>
                                      <p:cBhvr>
                                        <p:cTn id="231" dur="1000">
                                          <p:stCondLst>
                                            <p:cond delay="0"/>
                                          </p:stCondLst>
                                        </p:cTn>
                                        <p:tgtEl>
                                          <p:spTgt spid="76"/>
                                        </p:tgtEl>
                                        <p:attrNameLst>
                                          <p:attrName>style.visibility</p:attrName>
                                        </p:attrNameLst>
                                      </p:cBhvr>
                                      <p:to>
                                        <p:strVal val="visible"/>
                                      </p:to>
                                    </p:set>
                                  </p:childTnLst>
                                </p:cTn>
                              </p:par>
                            </p:childTnLst>
                          </p:cTn>
                        </p:par>
                        <p:par>
                          <p:cTn id="232" fill="hold">
                            <p:stCondLst>
                              <p:cond delay="72000"/>
                            </p:stCondLst>
                            <p:childTnLst>
                              <p:par>
                                <p:cTn id="233" presetID="11" presetClass="entr" presetSubtype="0" fill="hold" grpId="0" nodeType="afterEffect">
                                  <p:stCondLst>
                                    <p:cond delay="0"/>
                                  </p:stCondLst>
                                  <p:childTnLst>
                                    <p:set>
                                      <p:cBhvr>
                                        <p:cTn id="234" dur="1000">
                                          <p:stCondLst>
                                            <p:cond delay="0"/>
                                          </p:stCondLst>
                                        </p:cTn>
                                        <p:tgtEl>
                                          <p:spTgt spid="77"/>
                                        </p:tgtEl>
                                        <p:attrNameLst>
                                          <p:attrName>style.visibility</p:attrName>
                                        </p:attrNameLst>
                                      </p:cBhvr>
                                      <p:to>
                                        <p:strVal val="visible"/>
                                      </p:to>
                                    </p:set>
                                  </p:childTnLst>
                                </p:cTn>
                              </p:par>
                            </p:childTnLst>
                          </p:cTn>
                        </p:par>
                        <p:par>
                          <p:cTn id="235" fill="hold">
                            <p:stCondLst>
                              <p:cond delay="73000"/>
                            </p:stCondLst>
                            <p:childTnLst>
                              <p:par>
                                <p:cTn id="236" presetID="11" presetClass="entr" presetSubtype="0" fill="hold" grpId="0" nodeType="afterEffect">
                                  <p:stCondLst>
                                    <p:cond delay="0"/>
                                  </p:stCondLst>
                                  <p:childTnLst>
                                    <p:set>
                                      <p:cBhvr>
                                        <p:cTn id="237" dur="1000">
                                          <p:stCondLst>
                                            <p:cond delay="0"/>
                                          </p:stCondLst>
                                        </p:cTn>
                                        <p:tgtEl>
                                          <p:spTgt spid="78"/>
                                        </p:tgtEl>
                                        <p:attrNameLst>
                                          <p:attrName>style.visibility</p:attrName>
                                        </p:attrNameLst>
                                      </p:cBhvr>
                                      <p:to>
                                        <p:strVal val="visible"/>
                                      </p:to>
                                    </p:set>
                                  </p:childTnLst>
                                </p:cTn>
                              </p:par>
                            </p:childTnLst>
                          </p:cTn>
                        </p:par>
                        <p:par>
                          <p:cTn id="238" fill="hold">
                            <p:stCondLst>
                              <p:cond delay="74000"/>
                            </p:stCondLst>
                            <p:childTnLst>
                              <p:par>
                                <p:cTn id="239" presetID="11" presetClass="entr" presetSubtype="0" fill="hold" grpId="0" nodeType="afterEffect">
                                  <p:stCondLst>
                                    <p:cond delay="0"/>
                                  </p:stCondLst>
                                  <p:childTnLst>
                                    <p:set>
                                      <p:cBhvr>
                                        <p:cTn id="240" dur="1000">
                                          <p:stCondLst>
                                            <p:cond delay="0"/>
                                          </p:stCondLst>
                                        </p:cTn>
                                        <p:tgtEl>
                                          <p:spTgt spid="79"/>
                                        </p:tgtEl>
                                        <p:attrNameLst>
                                          <p:attrName>style.visibility</p:attrName>
                                        </p:attrNameLst>
                                      </p:cBhvr>
                                      <p:to>
                                        <p:strVal val="visible"/>
                                      </p:to>
                                    </p:set>
                                  </p:childTnLst>
                                </p:cTn>
                              </p:par>
                            </p:childTnLst>
                          </p:cTn>
                        </p:par>
                        <p:par>
                          <p:cTn id="241" fill="hold">
                            <p:stCondLst>
                              <p:cond delay="75000"/>
                            </p:stCondLst>
                            <p:childTnLst>
                              <p:par>
                                <p:cTn id="242" presetID="11" presetClass="entr" presetSubtype="0" fill="hold" grpId="0" nodeType="afterEffect">
                                  <p:stCondLst>
                                    <p:cond delay="0"/>
                                  </p:stCondLst>
                                  <p:childTnLst>
                                    <p:set>
                                      <p:cBhvr>
                                        <p:cTn id="243" dur="1000">
                                          <p:stCondLst>
                                            <p:cond delay="0"/>
                                          </p:stCondLst>
                                        </p:cTn>
                                        <p:tgtEl>
                                          <p:spTgt spid="80"/>
                                        </p:tgtEl>
                                        <p:attrNameLst>
                                          <p:attrName>style.visibility</p:attrName>
                                        </p:attrNameLst>
                                      </p:cBhvr>
                                      <p:to>
                                        <p:strVal val="visible"/>
                                      </p:to>
                                    </p:set>
                                  </p:childTnLst>
                                </p:cTn>
                              </p:par>
                            </p:childTnLst>
                          </p:cTn>
                        </p:par>
                        <p:par>
                          <p:cTn id="244" fill="hold">
                            <p:stCondLst>
                              <p:cond delay="76000"/>
                            </p:stCondLst>
                            <p:childTnLst>
                              <p:par>
                                <p:cTn id="245" presetID="11" presetClass="entr" presetSubtype="0" fill="hold" grpId="0" nodeType="afterEffect">
                                  <p:stCondLst>
                                    <p:cond delay="0"/>
                                  </p:stCondLst>
                                  <p:childTnLst>
                                    <p:set>
                                      <p:cBhvr>
                                        <p:cTn id="246" dur="1000">
                                          <p:stCondLst>
                                            <p:cond delay="0"/>
                                          </p:stCondLst>
                                        </p:cTn>
                                        <p:tgtEl>
                                          <p:spTgt spid="81"/>
                                        </p:tgtEl>
                                        <p:attrNameLst>
                                          <p:attrName>style.visibility</p:attrName>
                                        </p:attrNameLst>
                                      </p:cBhvr>
                                      <p:to>
                                        <p:strVal val="visible"/>
                                      </p:to>
                                    </p:set>
                                  </p:childTnLst>
                                </p:cTn>
                              </p:par>
                            </p:childTnLst>
                          </p:cTn>
                        </p:par>
                        <p:par>
                          <p:cTn id="247" fill="hold">
                            <p:stCondLst>
                              <p:cond delay="77000"/>
                            </p:stCondLst>
                            <p:childTnLst>
                              <p:par>
                                <p:cTn id="248" presetID="11" presetClass="entr" presetSubtype="0" fill="hold" grpId="0" nodeType="afterEffect">
                                  <p:stCondLst>
                                    <p:cond delay="0"/>
                                  </p:stCondLst>
                                  <p:childTnLst>
                                    <p:set>
                                      <p:cBhvr>
                                        <p:cTn id="249" dur="1000">
                                          <p:stCondLst>
                                            <p:cond delay="0"/>
                                          </p:stCondLst>
                                        </p:cTn>
                                        <p:tgtEl>
                                          <p:spTgt spid="82"/>
                                        </p:tgtEl>
                                        <p:attrNameLst>
                                          <p:attrName>style.visibility</p:attrName>
                                        </p:attrNameLst>
                                      </p:cBhvr>
                                      <p:to>
                                        <p:strVal val="visible"/>
                                      </p:to>
                                    </p:set>
                                  </p:childTnLst>
                                </p:cTn>
                              </p:par>
                            </p:childTnLst>
                          </p:cTn>
                        </p:par>
                        <p:par>
                          <p:cTn id="250" fill="hold">
                            <p:stCondLst>
                              <p:cond delay="78000"/>
                            </p:stCondLst>
                            <p:childTnLst>
                              <p:par>
                                <p:cTn id="251" presetID="11" presetClass="entr" presetSubtype="0" fill="hold" grpId="0" nodeType="afterEffect">
                                  <p:stCondLst>
                                    <p:cond delay="0"/>
                                  </p:stCondLst>
                                  <p:childTnLst>
                                    <p:set>
                                      <p:cBhvr>
                                        <p:cTn id="252" dur="1000">
                                          <p:stCondLst>
                                            <p:cond delay="0"/>
                                          </p:stCondLst>
                                        </p:cTn>
                                        <p:tgtEl>
                                          <p:spTgt spid="83"/>
                                        </p:tgtEl>
                                        <p:attrNameLst>
                                          <p:attrName>style.visibility</p:attrName>
                                        </p:attrNameLst>
                                      </p:cBhvr>
                                      <p:to>
                                        <p:strVal val="visible"/>
                                      </p:to>
                                    </p:set>
                                  </p:childTnLst>
                                </p:cTn>
                              </p:par>
                            </p:childTnLst>
                          </p:cTn>
                        </p:par>
                        <p:par>
                          <p:cTn id="253" fill="hold">
                            <p:stCondLst>
                              <p:cond delay="79000"/>
                            </p:stCondLst>
                            <p:childTnLst>
                              <p:par>
                                <p:cTn id="254" presetID="11" presetClass="entr" presetSubtype="0" fill="hold" grpId="0" nodeType="afterEffect">
                                  <p:stCondLst>
                                    <p:cond delay="0"/>
                                  </p:stCondLst>
                                  <p:childTnLst>
                                    <p:set>
                                      <p:cBhvr>
                                        <p:cTn id="255" dur="1000">
                                          <p:stCondLst>
                                            <p:cond delay="0"/>
                                          </p:stCondLst>
                                        </p:cTn>
                                        <p:tgtEl>
                                          <p:spTgt spid="84"/>
                                        </p:tgtEl>
                                        <p:attrNameLst>
                                          <p:attrName>style.visibility</p:attrName>
                                        </p:attrNameLst>
                                      </p:cBhvr>
                                      <p:to>
                                        <p:strVal val="visible"/>
                                      </p:to>
                                    </p:set>
                                  </p:childTnLst>
                                </p:cTn>
                              </p:par>
                            </p:childTnLst>
                          </p:cTn>
                        </p:par>
                        <p:par>
                          <p:cTn id="256" fill="hold">
                            <p:stCondLst>
                              <p:cond delay="80000"/>
                            </p:stCondLst>
                            <p:childTnLst>
                              <p:par>
                                <p:cTn id="257" presetID="11" presetClass="entr" presetSubtype="0" fill="hold" grpId="0" nodeType="afterEffect">
                                  <p:stCondLst>
                                    <p:cond delay="0"/>
                                  </p:stCondLst>
                                  <p:childTnLst>
                                    <p:set>
                                      <p:cBhvr>
                                        <p:cTn id="258" dur="1000">
                                          <p:stCondLst>
                                            <p:cond delay="0"/>
                                          </p:stCondLst>
                                        </p:cTn>
                                        <p:tgtEl>
                                          <p:spTgt spid="85"/>
                                        </p:tgtEl>
                                        <p:attrNameLst>
                                          <p:attrName>style.visibility</p:attrName>
                                        </p:attrNameLst>
                                      </p:cBhvr>
                                      <p:to>
                                        <p:strVal val="visible"/>
                                      </p:to>
                                    </p:set>
                                  </p:childTnLst>
                                </p:cTn>
                              </p:par>
                            </p:childTnLst>
                          </p:cTn>
                        </p:par>
                        <p:par>
                          <p:cTn id="259" fill="hold">
                            <p:stCondLst>
                              <p:cond delay="81000"/>
                            </p:stCondLst>
                            <p:childTnLst>
                              <p:par>
                                <p:cTn id="260" presetID="11" presetClass="entr" presetSubtype="0" fill="hold" grpId="0" nodeType="afterEffect">
                                  <p:stCondLst>
                                    <p:cond delay="0"/>
                                  </p:stCondLst>
                                  <p:childTnLst>
                                    <p:set>
                                      <p:cBhvr>
                                        <p:cTn id="261" dur="1000">
                                          <p:stCondLst>
                                            <p:cond delay="0"/>
                                          </p:stCondLst>
                                        </p:cTn>
                                        <p:tgtEl>
                                          <p:spTgt spid="86"/>
                                        </p:tgtEl>
                                        <p:attrNameLst>
                                          <p:attrName>style.visibility</p:attrName>
                                        </p:attrNameLst>
                                      </p:cBhvr>
                                      <p:to>
                                        <p:strVal val="visible"/>
                                      </p:to>
                                    </p:set>
                                  </p:childTnLst>
                                </p:cTn>
                              </p:par>
                            </p:childTnLst>
                          </p:cTn>
                        </p:par>
                        <p:par>
                          <p:cTn id="262" fill="hold">
                            <p:stCondLst>
                              <p:cond delay="82000"/>
                            </p:stCondLst>
                            <p:childTnLst>
                              <p:par>
                                <p:cTn id="263" presetID="11" presetClass="entr" presetSubtype="0" fill="hold" grpId="0" nodeType="afterEffect">
                                  <p:stCondLst>
                                    <p:cond delay="0"/>
                                  </p:stCondLst>
                                  <p:childTnLst>
                                    <p:set>
                                      <p:cBhvr>
                                        <p:cTn id="264" dur="1000">
                                          <p:stCondLst>
                                            <p:cond delay="0"/>
                                          </p:stCondLst>
                                        </p:cTn>
                                        <p:tgtEl>
                                          <p:spTgt spid="87"/>
                                        </p:tgtEl>
                                        <p:attrNameLst>
                                          <p:attrName>style.visibility</p:attrName>
                                        </p:attrNameLst>
                                      </p:cBhvr>
                                      <p:to>
                                        <p:strVal val="visible"/>
                                      </p:to>
                                    </p:set>
                                  </p:childTnLst>
                                </p:cTn>
                              </p:par>
                            </p:childTnLst>
                          </p:cTn>
                        </p:par>
                        <p:par>
                          <p:cTn id="265" fill="hold">
                            <p:stCondLst>
                              <p:cond delay="83000"/>
                            </p:stCondLst>
                            <p:childTnLst>
                              <p:par>
                                <p:cTn id="266" presetID="11" presetClass="entr" presetSubtype="0" fill="hold" grpId="0" nodeType="afterEffect">
                                  <p:stCondLst>
                                    <p:cond delay="0"/>
                                  </p:stCondLst>
                                  <p:childTnLst>
                                    <p:set>
                                      <p:cBhvr>
                                        <p:cTn id="267" dur="1000">
                                          <p:stCondLst>
                                            <p:cond delay="0"/>
                                          </p:stCondLst>
                                        </p:cTn>
                                        <p:tgtEl>
                                          <p:spTgt spid="88"/>
                                        </p:tgtEl>
                                        <p:attrNameLst>
                                          <p:attrName>style.visibility</p:attrName>
                                        </p:attrNameLst>
                                      </p:cBhvr>
                                      <p:to>
                                        <p:strVal val="visible"/>
                                      </p:to>
                                    </p:set>
                                  </p:childTnLst>
                                </p:cTn>
                              </p:par>
                            </p:childTnLst>
                          </p:cTn>
                        </p:par>
                        <p:par>
                          <p:cTn id="268" fill="hold">
                            <p:stCondLst>
                              <p:cond delay="84000"/>
                            </p:stCondLst>
                            <p:childTnLst>
                              <p:par>
                                <p:cTn id="269" presetID="11" presetClass="entr" presetSubtype="0" fill="hold" grpId="0" nodeType="afterEffect">
                                  <p:stCondLst>
                                    <p:cond delay="0"/>
                                  </p:stCondLst>
                                  <p:childTnLst>
                                    <p:set>
                                      <p:cBhvr>
                                        <p:cTn id="270" dur="1000">
                                          <p:stCondLst>
                                            <p:cond delay="0"/>
                                          </p:stCondLst>
                                        </p:cTn>
                                        <p:tgtEl>
                                          <p:spTgt spid="89"/>
                                        </p:tgtEl>
                                        <p:attrNameLst>
                                          <p:attrName>style.visibility</p:attrName>
                                        </p:attrNameLst>
                                      </p:cBhvr>
                                      <p:to>
                                        <p:strVal val="visible"/>
                                      </p:to>
                                    </p:set>
                                  </p:childTnLst>
                                </p:cTn>
                              </p:par>
                            </p:childTnLst>
                          </p:cTn>
                        </p:par>
                        <p:par>
                          <p:cTn id="271" fill="hold">
                            <p:stCondLst>
                              <p:cond delay="85000"/>
                            </p:stCondLst>
                            <p:childTnLst>
                              <p:par>
                                <p:cTn id="272" presetID="11" presetClass="entr" presetSubtype="0" fill="hold" grpId="0" nodeType="afterEffect">
                                  <p:stCondLst>
                                    <p:cond delay="0"/>
                                  </p:stCondLst>
                                  <p:childTnLst>
                                    <p:set>
                                      <p:cBhvr>
                                        <p:cTn id="273" dur="1000">
                                          <p:stCondLst>
                                            <p:cond delay="0"/>
                                          </p:stCondLst>
                                        </p:cTn>
                                        <p:tgtEl>
                                          <p:spTgt spid="90"/>
                                        </p:tgtEl>
                                        <p:attrNameLst>
                                          <p:attrName>style.visibility</p:attrName>
                                        </p:attrNameLst>
                                      </p:cBhvr>
                                      <p:to>
                                        <p:strVal val="visible"/>
                                      </p:to>
                                    </p:set>
                                  </p:childTnLst>
                                </p:cTn>
                              </p:par>
                            </p:childTnLst>
                          </p:cTn>
                        </p:par>
                        <p:par>
                          <p:cTn id="274" fill="hold">
                            <p:stCondLst>
                              <p:cond delay="86000"/>
                            </p:stCondLst>
                            <p:childTnLst>
                              <p:par>
                                <p:cTn id="275" presetID="11" presetClass="entr" presetSubtype="0" fill="hold" grpId="0" nodeType="afterEffect">
                                  <p:stCondLst>
                                    <p:cond delay="0"/>
                                  </p:stCondLst>
                                  <p:childTnLst>
                                    <p:set>
                                      <p:cBhvr>
                                        <p:cTn id="276" dur="1000">
                                          <p:stCondLst>
                                            <p:cond delay="0"/>
                                          </p:stCondLst>
                                        </p:cTn>
                                        <p:tgtEl>
                                          <p:spTgt spid="91"/>
                                        </p:tgtEl>
                                        <p:attrNameLst>
                                          <p:attrName>style.visibility</p:attrName>
                                        </p:attrNameLst>
                                      </p:cBhvr>
                                      <p:to>
                                        <p:strVal val="visible"/>
                                      </p:to>
                                    </p:set>
                                  </p:childTnLst>
                                </p:cTn>
                              </p:par>
                            </p:childTnLst>
                          </p:cTn>
                        </p:par>
                        <p:par>
                          <p:cTn id="277" fill="hold">
                            <p:stCondLst>
                              <p:cond delay="87000"/>
                            </p:stCondLst>
                            <p:childTnLst>
                              <p:par>
                                <p:cTn id="278" presetID="11" presetClass="entr" presetSubtype="0" fill="hold" grpId="0" nodeType="afterEffect">
                                  <p:stCondLst>
                                    <p:cond delay="0"/>
                                  </p:stCondLst>
                                  <p:childTnLst>
                                    <p:set>
                                      <p:cBhvr>
                                        <p:cTn id="279" dur="1000">
                                          <p:stCondLst>
                                            <p:cond delay="0"/>
                                          </p:stCondLst>
                                        </p:cTn>
                                        <p:tgtEl>
                                          <p:spTgt spid="92"/>
                                        </p:tgtEl>
                                        <p:attrNameLst>
                                          <p:attrName>style.visibility</p:attrName>
                                        </p:attrNameLst>
                                      </p:cBhvr>
                                      <p:to>
                                        <p:strVal val="visible"/>
                                      </p:to>
                                    </p:set>
                                  </p:childTnLst>
                                </p:cTn>
                              </p:par>
                            </p:childTnLst>
                          </p:cTn>
                        </p:par>
                        <p:par>
                          <p:cTn id="280" fill="hold">
                            <p:stCondLst>
                              <p:cond delay="88000"/>
                            </p:stCondLst>
                            <p:childTnLst>
                              <p:par>
                                <p:cTn id="281" presetID="11" presetClass="entr" presetSubtype="0" fill="hold" grpId="0" nodeType="afterEffect">
                                  <p:stCondLst>
                                    <p:cond delay="0"/>
                                  </p:stCondLst>
                                  <p:childTnLst>
                                    <p:set>
                                      <p:cBhvr>
                                        <p:cTn id="282" dur="1000">
                                          <p:stCondLst>
                                            <p:cond delay="0"/>
                                          </p:stCondLst>
                                        </p:cTn>
                                        <p:tgtEl>
                                          <p:spTgt spid="93"/>
                                        </p:tgtEl>
                                        <p:attrNameLst>
                                          <p:attrName>style.visibility</p:attrName>
                                        </p:attrNameLst>
                                      </p:cBhvr>
                                      <p:to>
                                        <p:strVal val="visible"/>
                                      </p:to>
                                    </p:set>
                                  </p:childTnLst>
                                </p:cTn>
                              </p:par>
                            </p:childTnLst>
                          </p:cTn>
                        </p:par>
                        <p:par>
                          <p:cTn id="283" fill="hold">
                            <p:stCondLst>
                              <p:cond delay="89000"/>
                            </p:stCondLst>
                            <p:childTnLst>
                              <p:par>
                                <p:cTn id="284" presetID="11" presetClass="entr" presetSubtype="0" fill="hold" grpId="0" nodeType="afterEffect">
                                  <p:stCondLst>
                                    <p:cond delay="0"/>
                                  </p:stCondLst>
                                  <p:childTnLst>
                                    <p:set>
                                      <p:cBhvr>
                                        <p:cTn id="285" dur="1000">
                                          <p:stCondLst>
                                            <p:cond delay="0"/>
                                          </p:stCondLst>
                                        </p:cTn>
                                        <p:tgtEl>
                                          <p:spTgt spid="94"/>
                                        </p:tgtEl>
                                        <p:attrNameLst>
                                          <p:attrName>style.visibility</p:attrName>
                                        </p:attrNameLst>
                                      </p:cBhvr>
                                      <p:to>
                                        <p:strVal val="visible"/>
                                      </p:to>
                                    </p:set>
                                  </p:childTnLst>
                                </p:cTn>
                              </p:par>
                            </p:childTnLst>
                          </p:cTn>
                        </p:par>
                        <p:par>
                          <p:cTn id="286" fill="hold">
                            <p:stCondLst>
                              <p:cond delay="90000"/>
                            </p:stCondLst>
                            <p:childTnLst>
                              <p:par>
                                <p:cTn id="287" presetID="11" presetClass="entr" presetSubtype="0" fill="hold" grpId="0" nodeType="afterEffect">
                                  <p:stCondLst>
                                    <p:cond delay="0"/>
                                  </p:stCondLst>
                                  <p:childTnLst>
                                    <p:set>
                                      <p:cBhvr>
                                        <p:cTn id="288" dur="1000">
                                          <p:stCondLst>
                                            <p:cond delay="0"/>
                                          </p:stCondLst>
                                        </p:cTn>
                                        <p:tgtEl>
                                          <p:spTgt spid="95"/>
                                        </p:tgtEl>
                                        <p:attrNameLst>
                                          <p:attrName>style.visibility</p:attrName>
                                        </p:attrNameLst>
                                      </p:cBhvr>
                                      <p:to>
                                        <p:strVal val="visible"/>
                                      </p:to>
                                    </p:set>
                                  </p:childTnLst>
                                </p:cTn>
                              </p:par>
                            </p:childTnLst>
                          </p:cTn>
                        </p:par>
                        <p:par>
                          <p:cTn id="289" fill="hold">
                            <p:stCondLst>
                              <p:cond delay="91000"/>
                            </p:stCondLst>
                            <p:childTnLst>
                              <p:par>
                                <p:cTn id="290" presetID="11" presetClass="entr" presetSubtype="0" fill="hold" grpId="0" nodeType="afterEffect">
                                  <p:stCondLst>
                                    <p:cond delay="0"/>
                                  </p:stCondLst>
                                  <p:childTnLst>
                                    <p:set>
                                      <p:cBhvr>
                                        <p:cTn id="291" dur="1000">
                                          <p:stCondLst>
                                            <p:cond delay="0"/>
                                          </p:stCondLst>
                                        </p:cTn>
                                        <p:tgtEl>
                                          <p:spTgt spid="96"/>
                                        </p:tgtEl>
                                        <p:attrNameLst>
                                          <p:attrName>style.visibility</p:attrName>
                                        </p:attrNameLst>
                                      </p:cBhvr>
                                      <p:to>
                                        <p:strVal val="visible"/>
                                      </p:to>
                                    </p:set>
                                  </p:childTnLst>
                                </p:cTn>
                              </p:par>
                            </p:childTnLst>
                          </p:cTn>
                        </p:par>
                        <p:par>
                          <p:cTn id="292" fill="hold">
                            <p:stCondLst>
                              <p:cond delay="92000"/>
                            </p:stCondLst>
                            <p:childTnLst>
                              <p:par>
                                <p:cTn id="293" presetID="11" presetClass="entr" presetSubtype="0" fill="hold" grpId="0" nodeType="afterEffect">
                                  <p:stCondLst>
                                    <p:cond delay="0"/>
                                  </p:stCondLst>
                                  <p:childTnLst>
                                    <p:set>
                                      <p:cBhvr>
                                        <p:cTn id="294" dur="1000">
                                          <p:stCondLst>
                                            <p:cond delay="0"/>
                                          </p:stCondLst>
                                        </p:cTn>
                                        <p:tgtEl>
                                          <p:spTgt spid="97"/>
                                        </p:tgtEl>
                                        <p:attrNameLst>
                                          <p:attrName>style.visibility</p:attrName>
                                        </p:attrNameLst>
                                      </p:cBhvr>
                                      <p:to>
                                        <p:strVal val="visible"/>
                                      </p:to>
                                    </p:set>
                                  </p:childTnLst>
                                </p:cTn>
                              </p:par>
                            </p:childTnLst>
                          </p:cTn>
                        </p:par>
                        <p:par>
                          <p:cTn id="295" fill="hold">
                            <p:stCondLst>
                              <p:cond delay="93000"/>
                            </p:stCondLst>
                            <p:childTnLst>
                              <p:par>
                                <p:cTn id="296" presetID="11" presetClass="entr" presetSubtype="0" fill="hold" grpId="0" nodeType="afterEffect">
                                  <p:stCondLst>
                                    <p:cond delay="0"/>
                                  </p:stCondLst>
                                  <p:childTnLst>
                                    <p:set>
                                      <p:cBhvr>
                                        <p:cTn id="297" dur="1000">
                                          <p:stCondLst>
                                            <p:cond delay="0"/>
                                          </p:stCondLst>
                                        </p:cTn>
                                        <p:tgtEl>
                                          <p:spTgt spid="98"/>
                                        </p:tgtEl>
                                        <p:attrNameLst>
                                          <p:attrName>style.visibility</p:attrName>
                                        </p:attrNameLst>
                                      </p:cBhvr>
                                      <p:to>
                                        <p:strVal val="visible"/>
                                      </p:to>
                                    </p:set>
                                  </p:childTnLst>
                                </p:cTn>
                              </p:par>
                            </p:childTnLst>
                          </p:cTn>
                        </p:par>
                        <p:par>
                          <p:cTn id="298" fill="hold">
                            <p:stCondLst>
                              <p:cond delay="94000"/>
                            </p:stCondLst>
                            <p:childTnLst>
                              <p:par>
                                <p:cTn id="299" presetID="11" presetClass="entr" presetSubtype="0" fill="hold" grpId="0" nodeType="afterEffect">
                                  <p:stCondLst>
                                    <p:cond delay="0"/>
                                  </p:stCondLst>
                                  <p:childTnLst>
                                    <p:set>
                                      <p:cBhvr>
                                        <p:cTn id="300" dur="1000">
                                          <p:stCondLst>
                                            <p:cond delay="0"/>
                                          </p:stCondLst>
                                        </p:cTn>
                                        <p:tgtEl>
                                          <p:spTgt spid="99"/>
                                        </p:tgtEl>
                                        <p:attrNameLst>
                                          <p:attrName>style.visibility</p:attrName>
                                        </p:attrNameLst>
                                      </p:cBhvr>
                                      <p:to>
                                        <p:strVal val="visible"/>
                                      </p:to>
                                    </p:set>
                                  </p:childTnLst>
                                </p:cTn>
                              </p:par>
                            </p:childTnLst>
                          </p:cTn>
                        </p:par>
                        <p:par>
                          <p:cTn id="301" fill="hold">
                            <p:stCondLst>
                              <p:cond delay="95000"/>
                            </p:stCondLst>
                            <p:childTnLst>
                              <p:par>
                                <p:cTn id="302" presetID="11" presetClass="entr" presetSubtype="0" fill="hold" grpId="0" nodeType="afterEffect">
                                  <p:stCondLst>
                                    <p:cond delay="0"/>
                                  </p:stCondLst>
                                  <p:childTnLst>
                                    <p:set>
                                      <p:cBhvr>
                                        <p:cTn id="303" dur="1000">
                                          <p:stCondLst>
                                            <p:cond delay="0"/>
                                          </p:stCondLst>
                                        </p:cTn>
                                        <p:tgtEl>
                                          <p:spTgt spid="100"/>
                                        </p:tgtEl>
                                        <p:attrNameLst>
                                          <p:attrName>style.visibility</p:attrName>
                                        </p:attrNameLst>
                                      </p:cBhvr>
                                      <p:to>
                                        <p:strVal val="visible"/>
                                      </p:to>
                                    </p:set>
                                  </p:childTnLst>
                                </p:cTn>
                              </p:par>
                            </p:childTnLst>
                          </p:cTn>
                        </p:par>
                        <p:par>
                          <p:cTn id="304" fill="hold">
                            <p:stCondLst>
                              <p:cond delay="96000"/>
                            </p:stCondLst>
                            <p:childTnLst>
                              <p:par>
                                <p:cTn id="305" presetID="11" presetClass="entr" presetSubtype="0" fill="hold" grpId="0" nodeType="afterEffect">
                                  <p:stCondLst>
                                    <p:cond delay="0"/>
                                  </p:stCondLst>
                                  <p:childTnLst>
                                    <p:set>
                                      <p:cBhvr>
                                        <p:cTn id="306" dur="1000">
                                          <p:stCondLst>
                                            <p:cond delay="0"/>
                                          </p:stCondLst>
                                        </p:cTn>
                                        <p:tgtEl>
                                          <p:spTgt spid="101"/>
                                        </p:tgtEl>
                                        <p:attrNameLst>
                                          <p:attrName>style.visibility</p:attrName>
                                        </p:attrNameLst>
                                      </p:cBhvr>
                                      <p:to>
                                        <p:strVal val="visible"/>
                                      </p:to>
                                    </p:set>
                                  </p:childTnLst>
                                </p:cTn>
                              </p:par>
                            </p:childTnLst>
                          </p:cTn>
                        </p:par>
                        <p:par>
                          <p:cTn id="307" fill="hold">
                            <p:stCondLst>
                              <p:cond delay="97000"/>
                            </p:stCondLst>
                            <p:childTnLst>
                              <p:par>
                                <p:cTn id="308" presetID="11" presetClass="entr" presetSubtype="0" fill="hold" grpId="0" nodeType="afterEffect">
                                  <p:stCondLst>
                                    <p:cond delay="0"/>
                                  </p:stCondLst>
                                  <p:childTnLst>
                                    <p:set>
                                      <p:cBhvr>
                                        <p:cTn id="309" dur="1000">
                                          <p:stCondLst>
                                            <p:cond delay="0"/>
                                          </p:stCondLst>
                                        </p:cTn>
                                        <p:tgtEl>
                                          <p:spTgt spid="102"/>
                                        </p:tgtEl>
                                        <p:attrNameLst>
                                          <p:attrName>style.visibility</p:attrName>
                                        </p:attrNameLst>
                                      </p:cBhvr>
                                      <p:to>
                                        <p:strVal val="visible"/>
                                      </p:to>
                                    </p:set>
                                  </p:childTnLst>
                                </p:cTn>
                              </p:par>
                            </p:childTnLst>
                          </p:cTn>
                        </p:par>
                        <p:par>
                          <p:cTn id="310" fill="hold">
                            <p:stCondLst>
                              <p:cond delay="98000"/>
                            </p:stCondLst>
                            <p:childTnLst>
                              <p:par>
                                <p:cTn id="311" presetID="11" presetClass="entr" presetSubtype="0" fill="hold" grpId="0" nodeType="afterEffect">
                                  <p:stCondLst>
                                    <p:cond delay="0"/>
                                  </p:stCondLst>
                                  <p:childTnLst>
                                    <p:set>
                                      <p:cBhvr>
                                        <p:cTn id="312" dur="1000">
                                          <p:stCondLst>
                                            <p:cond delay="0"/>
                                          </p:stCondLst>
                                        </p:cTn>
                                        <p:tgtEl>
                                          <p:spTgt spid="103"/>
                                        </p:tgtEl>
                                        <p:attrNameLst>
                                          <p:attrName>style.visibility</p:attrName>
                                        </p:attrNameLst>
                                      </p:cBhvr>
                                      <p:to>
                                        <p:strVal val="visible"/>
                                      </p:to>
                                    </p:set>
                                  </p:childTnLst>
                                </p:cTn>
                              </p:par>
                            </p:childTnLst>
                          </p:cTn>
                        </p:par>
                        <p:par>
                          <p:cTn id="313" fill="hold">
                            <p:stCondLst>
                              <p:cond delay="99000"/>
                            </p:stCondLst>
                            <p:childTnLst>
                              <p:par>
                                <p:cTn id="314" presetID="11" presetClass="entr" presetSubtype="0" fill="hold" grpId="0" nodeType="afterEffect">
                                  <p:stCondLst>
                                    <p:cond delay="0"/>
                                  </p:stCondLst>
                                  <p:childTnLst>
                                    <p:set>
                                      <p:cBhvr>
                                        <p:cTn id="315" dur="1000">
                                          <p:stCondLst>
                                            <p:cond delay="0"/>
                                          </p:stCondLst>
                                        </p:cTn>
                                        <p:tgtEl>
                                          <p:spTgt spid="104"/>
                                        </p:tgtEl>
                                        <p:attrNameLst>
                                          <p:attrName>style.visibility</p:attrName>
                                        </p:attrNameLst>
                                      </p:cBhvr>
                                      <p:to>
                                        <p:strVal val="visible"/>
                                      </p:to>
                                    </p:set>
                                  </p:childTnLst>
                                </p:cTn>
                              </p:par>
                            </p:childTnLst>
                          </p:cTn>
                        </p:par>
                        <p:par>
                          <p:cTn id="316" fill="hold">
                            <p:stCondLst>
                              <p:cond delay="100000"/>
                            </p:stCondLst>
                            <p:childTnLst>
                              <p:par>
                                <p:cTn id="317" presetID="11" presetClass="entr" presetSubtype="0" fill="hold" grpId="0" nodeType="afterEffect">
                                  <p:stCondLst>
                                    <p:cond delay="0"/>
                                  </p:stCondLst>
                                  <p:childTnLst>
                                    <p:set>
                                      <p:cBhvr>
                                        <p:cTn id="318" dur="1000">
                                          <p:stCondLst>
                                            <p:cond delay="0"/>
                                          </p:stCondLst>
                                        </p:cTn>
                                        <p:tgtEl>
                                          <p:spTgt spid="105"/>
                                        </p:tgtEl>
                                        <p:attrNameLst>
                                          <p:attrName>style.visibility</p:attrName>
                                        </p:attrNameLst>
                                      </p:cBhvr>
                                      <p:to>
                                        <p:strVal val="visible"/>
                                      </p:to>
                                    </p:set>
                                  </p:childTnLst>
                                </p:cTn>
                              </p:par>
                            </p:childTnLst>
                          </p:cTn>
                        </p:par>
                        <p:par>
                          <p:cTn id="319" fill="hold">
                            <p:stCondLst>
                              <p:cond delay="101000"/>
                            </p:stCondLst>
                            <p:childTnLst>
                              <p:par>
                                <p:cTn id="320" presetID="11" presetClass="entr" presetSubtype="0" fill="hold" grpId="0" nodeType="afterEffect">
                                  <p:stCondLst>
                                    <p:cond delay="0"/>
                                  </p:stCondLst>
                                  <p:childTnLst>
                                    <p:set>
                                      <p:cBhvr>
                                        <p:cTn id="321" dur="1000">
                                          <p:stCondLst>
                                            <p:cond delay="0"/>
                                          </p:stCondLst>
                                        </p:cTn>
                                        <p:tgtEl>
                                          <p:spTgt spid="106"/>
                                        </p:tgtEl>
                                        <p:attrNameLst>
                                          <p:attrName>style.visibility</p:attrName>
                                        </p:attrNameLst>
                                      </p:cBhvr>
                                      <p:to>
                                        <p:strVal val="visible"/>
                                      </p:to>
                                    </p:set>
                                  </p:childTnLst>
                                </p:cTn>
                              </p:par>
                            </p:childTnLst>
                          </p:cTn>
                        </p:par>
                        <p:par>
                          <p:cTn id="322" fill="hold">
                            <p:stCondLst>
                              <p:cond delay="102000"/>
                            </p:stCondLst>
                            <p:childTnLst>
                              <p:par>
                                <p:cTn id="323" presetID="11" presetClass="entr" presetSubtype="0" fill="hold" grpId="0" nodeType="afterEffect">
                                  <p:stCondLst>
                                    <p:cond delay="0"/>
                                  </p:stCondLst>
                                  <p:childTnLst>
                                    <p:set>
                                      <p:cBhvr>
                                        <p:cTn id="324" dur="1000">
                                          <p:stCondLst>
                                            <p:cond delay="0"/>
                                          </p:stCondLst>
                                        </p:cTn>
                                        <p:tgtEl>
                                          <p:spTgt spid="107"/>
                                        </p:tgtEl>
                                        <p:attrNameLst>
                                          <p:attrName>style.visibility</p:attrName>
                                        </p:attrNameLst>
                                      </p:cBhvr>
                                      <p:to>
                                        <p:strVal val="visible"/>
                                      </p:to>
                                    </p:set>
                                  </p:childTnLst>
                                </p:cTn>
                              </p:par>
                            </p:childTnLst>
                          </p:cTn>
                        </p:par>
                        <p:par>
                          <p:cTn id="325" fill="hold">
                            <p:stCondLst>
                              <p:cond delay="103000"/>
                            </p:stCondLst>
                            <p:childTnLst>
                              <p:par>
                                <p:cTn id="326" presetID="11" presetClass="entr" presetSubtype="0" fill="hold" grpId="0" nodeType="afterEffect">
                                  <p:stCondLst>
                                    <p:cond delay="0"/>
                                  </p:stCondLst>
                                  <p:childTnLst>
                                    <p:set>
                                      <p:cBhvr>
                                        <p:cTn id="327" dur="1000">
                                          <p:stCondLst>
                                            <p:cond delay="0"/>
                                          </p:stCondLst>
                                        </p:cTn>
                                        <p:tgtEl>
                                          <p:spTgt spid="108"/>
                                        </p:tgtEl>
                                        <p:attrNameLst>
                                          <p:attrName>style.visibility</p:attrName>
                                        </p:attrNameLst>
                                      </p:cBhvr>
                                      <p:to>
                                        <p:strVal val="visible"/>
                                      </p:to>
                                    </p:set>
                                  </p:childTnLst>
                                </p:cTn>
                              </p:par>
                            </p:childTnLst>
                          </p:cTn>
                        </p:par>
                        <p:par>
                          <p:cTn id="328" fill="hold">
                            <p:stCondLst>
                              <p:cond delay="104000"/>
                            </p:stCondLst>
                            <p:childTnLst>
                              <p:par>
                                <p:cTn id="329" presetID="11" presetClass="entr" presetSubtype="0" fill="hold" grpId="0" nodeType="afterEffect">
                                  <p:stCondLst>
                                    <p:cond delay="0"/>
                                  </p:stCondLst>
                                  <p:childTnLst>
                                    <p:set>
                                      <p:cBhvr>
                                        <p:cTn id="330" dur="1000">
                                          <p:stCondLst>
                                            <p:cond delay="0"/>
                                          </p:stCondLst>
                                        </p:cTn>
                                        <p:tgtEl>
                                          <p:spTgt spid="109"/>
                                        </p:tgtEl>
                                        <p:attrNameLst>
                                          <p:attrName>style.visibility</p:attrName>
                                        </p:attrNameLst>
                                      </p:cBhvr>
                                      <p:to>
                                        <p:strVal val="visible"/>
                                      </p:to>
                                    </p:set>
                                  </p:childTnLst>
                                </p:cTn>
                              </p:par>
                            </p:childTnLst>
                          </p:cTn>
                        </p:par>
                        <p:par>
                          <p:cTn id="331" fill="hold">
                            <p:stCondLst>
                              <p:cond delay="105000"/>
                            </p:stCondLst>
                            <p:childTnLst>
                              <p:par>
                                <p:cTn id="332" presetID="11" presetClass="entr" presetSubtype="0" fill="hold" grpId="0" nodeType="afterEffect">
                                  <p:stCondLst>
                                    <p:cond delay="0"/>
                                  </p:stCondLst>
                                  <p:childTnLst>
                                    <p:set>
                                      <p:cBhvr>
                                        <p:cTn id="333" dur="1000">
                                          <p:stCondLst>
                                            <p:cond delay="0"/>
                                          </p:stCondLst>
                                        </p:cTn>
                                        <p:tgtEl>
                                          <p:spTgt spid="110"/>
                                        </p:tgtEl>
                                        <p:attrNameLst>
                                          <p:attrName>style.visibility</p:attrName>
                                        </p:attrNameLst>
                                      </p:cBhvr>
                                      <p:to>
                                        <p:strVal val="visible"/>
                                      </p:to>
                                    </p:set>
                                  </p:childTnLst>
                                </p:cTn>
                              </p:par>
                            </p:childTnLst>
                          </p:cTn>
                        </p:par>
                        <p:par>
                          <p:cTn id="334" fill="hold">
                            <p:stCondLst>
                              <p:cond delay="106000"/>
                            </p:stCondLst>
                            <p:childTnLst>
                              <p:par>
                                <p:cTn id="335" presetID="11" presetClass="entr" presetSubtype="0" fill="hold" grpId="0" nodeType="afterEffect">
                                  <p:stCondLst>
                                    <p:cond delay="0"/>
                                  </p:stCondLst>
                                  <p:childTnLst>
                                    <p:set>
                                      <p:cBhvr>
                                        <p:cTn id="336" dur="1000">
                                          <p:stCondLst>
                                            <p:cond delay="0"/>
                                          </p:stCondLst>
                                        </p:cTn>
                                        <p:tgtEl>
                                          <p:spTgt spid="111"/>
                                        </p:tgtEl>
                                        <p:attrNameLst>
                                          <p:attrName>style.visibility</p:attrName>
                                        </p:attrNameLst>
                                      </p:cBhvr>
                                      <p:to>
                                        <p:strVal val="visible"/>
                                      </p:to>
                                    </p:set>
                                  </p:childTnLst>
                                </p:cTn>
                              </p:par>
                            </p:childTnLst>
                          </p:cTn>
                        </p:par>
                        <p:par>
                          <p:cTn id="337" fill="hold">
                            <p:stCondLst>
                              <p:cond delay="107000"/>
                            </p:stCondLst>
                            <p:childTnLst>
                              <p:par>
                                <p:cTn id="338" presetID="11" presetClass="entr" presetSubtype="0" fill="hold" grpId="0" nodeType="afterEffect">
                                  <p:stCondLst>
                                    <p:cond delay="0"/>
                                  </p:stCondLst>
                                  <p:childTnLst>
                                    <p:set>
                                      <p:cBhvr>
                                        <p:cTn id="339" dur="1000">
                                          <p:stCondLst>
                                            <p:cond delay="0"/>
                                          </p:stCondLst>
                                        </p:cTn>
                                        <p:tgtEl>
                                          <p:spTgt spid="112"/>
                                        </p:tgtEl>
                                        <p:attrNameLst>
                                          <p:attrName>style.visibility</p:attrName>
                                        </p:attrNameLst>
                                      </p:cBhvr>
                                      <p:to>
                                        <p:strVal val="visible"/>
                                      </p:to>
                                    </p:set>
                                  </p:childTnLst>
                                </p:cTn>
                              </p:par>
                            </p:childTnLst>
                          </p:cTn>
                        </p:par>
                        <p:par>
                          <p:cTn id="340" fill="hold">
                            <p:stCondLst>
                              <p:cond delay="108000"/>
                            </p:stCondLst>
                            <p:childTnLst>
                              <p:par>
                                <p:cTn id="341" presetID="11" presetClass="entr" presetSubtype="0" fill="hold" grpId="0" nodeType="afterEffect">
                                  <p:stCondLst>
                                    <p:cond delay="0"/>
                                  </p:stCondLst>
                                  <p:childTnLst>
                                    <p:set>
                                      <p:cBhvr>
                                        <p:cTn id="342" dur="1000">
                                          <p:stCondLst>
                                            <p:cond delay="0"/>
                                          </p:stCondLst>
                                        </p:cTn>
                                        <p:tgtEl>
                                          <p:spTgt spid="113"/>
                                        </p:tgtEl>
                                        <p:attrNameLst>
                                          <p:attrName>style.visibility</p:attrName>
                                        </p:attrNameLst>
                                      </p:cBhvr>
                                      <p:to>
                                        <p:strVal val="visible"/>
                                      </p:to>
                                    </p:set>
                                  </p:childTnLst>
                                </p:cTn>
                              </p:par>
                            </p:childTnLst>
                          </p:cTn>
                        </p:par>
                        <p:par>
                          <p:cTn id="343" fill="hold">
                            <p:stCondLst>
                              <p:cond delay="109000"/>
                            </p:stCondLst>
                            <p:childTnLst>
                              <p:par>
                                <p:cTn id="344" presetID="11" presetClass="entr" presetSubtype="0" fill="hold" grpId="0" nodeType="afterEffect">
                                  <p:stCondLst>
                                    <p:cond delay="0"/>
                                  </p:stCondLst>
                                  <p:childTnLst>
                                    <p:set>
                                      <p:cBhvr>
                                        <p:cTn id="345" dur="1000">
                                          <p:stCondLst>
                                            <p:cond delay="0"/>
                                          </p:stCondLst>
                                        </p:cTn>
                                        <p:tgtEl>
                                          <p:spTgt spid="114"/>
                                        </p:tgtEl>
                                        <p:attrNameLst>
                                          <p:attrName>style.visibility</p:attrName>
                                        </p:attrNameLst>
                                      </p:cBhvr>
                                      <p:to>
                                        <p:strVal val="visible"/>
                                      </p:to>
                                    </p:set>
                                  </p:childTnLst>
                                </p:cTn>
                              </p:par>
                            </p:childTnLst>
                          </p:cTn>
                        </p:par>
                        <p:par>
                          <p:cTn id="346" fill="hold">
                            <p:stCondLst>
                              <p:cond delay="110000"/>
                            </p:stCondLst>
                            <p:childTnLst>
                              <p:par>
                                <p:cTn id="347" presetID="11" presetClass="entr" presetSubtype="0" fill="hold" grpId="0" nodeType="afterEffect">
                                  <p:stCondLst>
                                    <p:cond delay="0"/>
                                  </p:stCondLst>
                                  <p:childTnLst>
                                    <p:set>
                                      <p:cBhvr>
                                        <p:cTn id="348" dur="1000">
                                          <p:stCondLst>
                                            <p:cond delay="0"/>
                                          </p:stCondLst>
                                        </p:cTn>
                                        <p:tgtEl>
                                          <p:spTgt spid="115"/>
                                        </p:tgtEl>
                                        <p:attrNameLst>
                                          <p:attrName>style.visibility</p:attrName>
                                        </p:attrNameLst>
                                      </p:cBhvr>
                                      <p:to>
                                        <p:strVal val="visible"/>
                                      </p:to>
                                    </p:set>
                                  </p:childTnLst>
                                </p:cTn>
                              </p:par>
                            </p:childTnLst>
                          </p:cTn>
                        </p:par>
                        <p:par>
                          <p:cTn id="349" fill="hold">
                            <p:stCondLst>
                              <p:cond delay="111000"/>
                            </p:stCondLst>
                            <p:childTnLst>
                              <p:par>
                                <p:cTn id="350" presetID="11" presetClass="entr" presetSubtype="0" fill="hold" grpId="0" nodeType="afterEffect">
                                  <p:stCondLst>
                                    <p:cond delay="0"/>
                                  </p:stCondLst>
                                  <p:childTnLst>
                                    <p:set>
                                      <p:cBhvr>
                                        <p:cTn id="351" dur="1000">
                                          <p:stCondLst>
                                            <p:cond delay="0"/>
                                          </p:stCondLst>
                                        </p:cTn>
                                        <p:tgtEl>
                                          <p:spTgt spid="116"/>
                                        </p:tgtEl>
                                        <p:attrNameLst>
                                          <p:attrName>style.visibility</p:attrName>
                                        </p:attrNameLst>
                                      </p:cBhvr>
                                      <p:to>
                                        <p:strVal val="visible"/>
                                      </p:to>
                                    </p:set>
                                  </p:childTnLst>
                                </p:cTn>
                              </p:par>
                            </p:childTnLst>
                          </p:cTn>
                        </p:par>
                        <p:par>
                          <p:cTn id="352" fill="hold">
                            <p:stCondLst>
                              <p:cond delay="112000"/>
                            </p:stCondLst>
                            <p:childTnLst>
                              <p:par>
                                <p:cTn id="353" presetID="11" presetClass="entr" presetSubtype="0" fill="hold" grpId="0" nodeType="afterEffect">
                                  <p:stCondLst>
                                    <p:cond delay="0"/>
                                  </p:stCondLst>
                                  <p:childTnLst>
                                    <p:set>
                                      <p:cBhvr>
                                        <p:cTn id="354" dur="1000">
                                          <p:stCondLst>
                                            <p:cond delay="0"/>
                                          </p:stCondLst>
                                        </p:cTn>
                                        <p:tgtEl>
                                          <p:spTgt spid="117"/>
                                        </p:tgtEl>
                                        <p:attrNameLst>
                                          <p:attrName>style.visibility</p:attrName>
                                        </p:attrNameLst>
                                      </p:cBhvr>
                                      <p:to>
                                        <p:strVal val="visible"/>
                                      </p:to>
                                    </p:set>
                                  </p:childTnLst>
                                </p:cTn>
                              </p:par>
                            </p:childTnLst>
                          </p:cTn>
                        </p:par>
                        <p:par>
                          <p:cTn id="355" fill="hold">
                            <p:stCondLst>
                              <p:cond delay="113000"/>
                            </p:stCondLst>
                            <p:childTnLst>
                              <p:par>
                                <p:cTn id="356" presetID="11" presetClass="entr" presetSubtype="0" fill="hold" grpId="0" nodeType="afterEffect">
                                  <p:stCondLst>
                                    <p:cond delay="0"/>
                                  </p:stCondLst>
                                  <p:childTnLst>
                                    <p:set>
                                      <p:cBhvr>
                                        <p:cTn id="357" dur="1000">
                                          <p:stCondLst>
                                            <p:cond delay="0"/>
                                          </p:stCondLst>
                                        </p:cTn>
                                        <p:tgtEl>
                                          <p:spTgt spid="118"/>
                                        </p:tgtEl>
                                        <p:attrNameLst>
                                          <p:attrName>style.visibility</p:attrName>
                                        </p:attrNameLst>
                                      </p:cBhvr>
                                      <p:to>
                                        <p:strVal val="visible"/>
                                      </p:to>
                                    </p:set>
                                  </p:childTnLst>
                                </p:cTn>
                              </p:par>
                            </p:childTnLst>
                          </p:cTn>
                        </p:par>
                        <p:par>
                          <p:cTn id="358" fill="hold">
                            <p:stCondLst>
                              <p:cond delay="114000"/>
                            </p:stCondLst>
                            <p:childTnLst>
                              <p:par>
                                <p:cTn id="359" presetID="11" presetClass="entr" presetSubtype="0" fill="hold" grpId="0" nodeType="afterEffect">
                                  <p:stCondLst>
                                    <p:cond delay="0"/>
                                  </p:stCondLst>
                                  <p:childTnLst>
                                    <p:set>
                                      <p:cBhvr>
                                        <p:cTn id="360" dur="1000">
                                          <p:stCondLst>
                                            <p:cond delay="0"/>
                                          </p:stCondLst>
                                        </p:cTn>
                                        <p:tgtEl>
                                          <p:spTgt spid="119"/>
                                        </p:tgtEl>
                                        <p:attrNameLst>
                                          <p:attrName>style.visibility</p:attrName>
                                        </p:attrNameLst>
                                      </p:cBhvr>
                                      <p:to>
                                        <p:strVal val="visible"/>
                                      </p:to>
                                    </p:set>
                                  </p:childTnLst>
                                </p:cTn>
                              </p:par>
                            </p:childTnLst>
                          </p:cTn>
                        </p:par>
                        <p:par>
                          <p:cTn id="361" fill="hold">
                            <p:stCondLst>
                              <p:cond delay="115000"/>
                            </p:stCondLst>
                            <p:childTnLst>
                              <p:par>
                                <p:cTn id="362" presetID="11" presetClass="entr" presetSubtype="0" fill="hold" grpId="0" nodeType="afterEffect">
                                  <p:stCondLst>
                                    <p:cond delay="0"/>
                                  </p:stCondLst>
                                  <p:childTnLst>
                                    <p:set>
                                      <p:cBhvr>
                                        <p:cTn id="363" dur="1000">
                                          <p:stCondLst>
                                            <p:cond delay="0"/>
                                          </p:stCondLst>
                                        </p:cTn>
                                        <p:tgtEl>
                                          <p:spTgt spid="120"/>
                                        </p:tgtEl>
                                        <p:attrNameLst>
                                          <p:attrName>style.visibility</p:attrName>
                                        </p:attrNameLst>
                                      </p:cBhvr>
                                      <p:to>
                                        <p:strVal val="visible"/>
                                      </p:to>
                                    </p:set>
                                  </p:childTnLst>
                                </p:cTn>
                              </p:par>
                            </p:childTnLst>
                          </p:cTn>
                        </p:par>
                        <p:par>
                          <p:cTn id="364" fill="hold">
                            <p:stCondLst>
                              <p:cond delay="116000"/>
                            </p:stCondLst>
                            <p:childTnLst>
                              <p:par>
                                <p:cTn id="365" presetID="11" presetClass="entr" presetSubtype="0" fill="hold" grpId="0" nodeType="afterEffect">
                                  <p:stCondLst>
                                    <p:cond delay="0"/>
                                  </p:stCondLst>
                                  <p:childTnLst>
                                    <p:set>
                                      <p:cBhvr>
                                        <p:cTn id="366" dur="1000">
                                          <p:stCondLst>
                                            <p:cond delay="0"/>
                                          </p:stCondLst>
                                        </p:cTn>
                                        <p:tgtEl>
                                          <p:spTgt spid="121"/>
                                        </p:tgtEl>
                                        <p:attrNameLst>
                                          <p:attrName>style.visibility</p:attrName>
                                        </p:attrNameLst>
                                      </p:cBhvr>
                                      <p:to>
                                        <p:strVal val="visible"/>
                                      </p:to>
                                    </p:set>
                                  </p:childTnLst>
                                </p:cTn>
                              </p:par>
                            </p:childTnLst>
                          </p:cTn>
                        </p:par>
                        <p:par>
                          <p:cTn id="367" fill="hold">
                            <p:stCondLst>
                              <p:cond delay="117000"/>
                            </p:stCondLst>
                            <p:childTnLst>
                              <p:par>
                                <p:cTn id="368" presetID="11" presetClass="entr" presetSubtype="0" fill="hold" grpId="0" nodeType="afterEffect">
                                  <p:stCondLst>
                                    <p:cond delay="0"/>
                                  </p:stCondLst>
                                  <p:childTnLst>
                                    <p:set>
                                      <p:cBhvr>
                                        <p:cTn id="369" dur="1000">
                                          <p:stCondLst>
                                            <p:cond delay="0"/>
                                          </p:stCondLst>
                                        </p:cTn>
                                        <p:tgtEl>
                                          <p:spTgt spid="122"/>
                                        </p:tgtEl>
                                        <p:attrNameLst>
                                          <p:attrName>style.visibility</p:attrName>
                                        </p:attrNameLst>
                                      </p:cBhvr>
                                      <p:to>
                                        <p:strVal val="visible"/>
                                      </p:to>
                                    </p:set>
                                  </p:childTnLst>
                                </p:cTn>
                              </p:par>
                            </p:childTnLst>
                          </p:cTn>
                        </p:par>
                        <p:par>
                          <p:cTn id="370" fill="hold">
                            <p:stCondLst>
                              <p:cond delay="118000"/>
                            </p:stCondLst>
                            <p:childTnLst>
                              <p:par>
                                <p:cTn id="371" presetID="11" presetClass="entr" presetSubtype="0" fill="hold" grpId="0" nodeType="afterEffect">
                                  <p:stCondLst>
                                    <p:cond delay="0"/>
                                  </p:stCondLst>
                                  <p:childTnLst>
                                    <p:set>
                                      <p:cBhvr>
                                        <p:cTn id="372" dur="1000">
                                          <p:stCondLst>
                                            <p:cond delay="0"/>
                                          </p:stCondLst>
                                        </p:cTn>
                                        <p:tgtEl>
                                          <p:spTgt spid="123"/>
                                        </p:tgtEl>
                                        <p:attrNameLst>
                                          <p:attrName>style.visibility</p:attrName>
                                        </p:attrNameLst>
                                      </p:cBhvr>
                                      <p:to>
                                        <p:strVal val="visible"/>
                                      </p:to>
                                    </p:set>
                                  </p:childTnLst>
                                </p:cTn>
                              </p:par>
                            </p:childTnLst>
                          </p:cTn>
                        </p:par>
                        <p:par>
                          <p:cTn id="373" fill="hold">
                            <p:stCondLst>
                              <p:cond delay="119000"/>
                            </p:stCondLst>
                            <p:childTnLst>
                              <p:par>
                                <p:cTn id="374" presetID="11" presetClass="entr" presetSubtype="0" fill="hold" grpId="0" nodeType="afterEffect">
                                  <p:stCondLst>
                                    <p:cond delay="0"/>
                                  </p:stCondLst>
                                  <p:childTnLst>
                                    <p:set>
                                      <p:cBhvr>
                                        <p:cTn id="375" dur="1000">
                                          <p:stCondLst>
                                            <p:cond delay="0"/>
                                          </p:stCondLst>
                                        </p:cTn>
                                        <p:tgtEl>
                                          <p:spTgt spid="124"/>
                                        </p:tgtEl>
                                        <p:attrNameLst>
                                          <p:attrName>style.visibility</p:attrName>
                                        </p:attrNameLst>
                                      </p:cBhvr>
                                      <p:to>
                                        <p:strVal val="visible"/>
                                      </p:to>
                                    </p:set>
                                  </p:childTnLst>
                                </p:cTn>
                              </p:par>
                            </p:childTnLst>
                          </p:cTn>
                        </p:par>
                        <p:par>
                          <p:cTn id="376" fill="hold">
                            <p:stCondLst>
                              <p:cond delay="120000"/>
                            </p:stCondLst>
                            <p:childTnLst>
                              <p:par>
                                <p:cTn id="377" presetID="11" presetClass="entr" presetSubtype="0" fill="hold" grpId="0" nodeType="afterEffect">
                                  <p:stCondLst>
                                    <p:cond delay="0"/>
                                  </p:stCondLst>
                                  <p:childTnLst>
                                    <p:set>
                                      <p:cBhvr>
                                        <p:cTn id="378" dur="1000">
                                          <p:stCondLst>
                                            <p:cond delay="0"/>
                                          </p:stCondLst>
                                        </p:cTn>
                                        <p:tgtEl>
                                          <p:spTgt spid="125"/>
                                        </p:tgtEl>
                                        <p:attrNameLst>
                                          <p:attrName>style.visibility</p:attrName>
                                        </p:attrNameLst>
                                      </p:cBhvr>
                                      <p:to>
                                        <p:strVal val="visible"/>
                                      </p:to>
                                    </p:set>
                                  </p:childTnLst>
                                </p:cTn>
                              </p:par>
                            </p:childTnLst>
                          </p:cTn>
                        </p:par>
                        <p:par>
                          <p:cTn id="379" fill="hold">
                            <p:stCondLst>
                              <p:cond delay="121000"/>
                            </p:stCondLst>
                            <p:childTnLst>
                              <p:par>
                                <p:cTn id="380" presetID="11" presetClass="entr" presetSubtype="0" fill="hold" grpId="0" nodeType="afterEffect">
                                  <p:stCondLst>
                                    <p:cond delay="0"/>
                                  </p:stCondLst>
                                  <p:childTnLst>
                                    <p:set>
                                      <p:cBhvr>
                                        <p:cTn id="381" dur="1000">
                                          <p:stCondLst>
                                            <p:cond delay="0"/>
                                          </p:stCondLst>
                                        </p:cTn>
                                        <p:tgtEl>
                                          <p:spTgt spid="126"/>
                                        </p:tgtEl>
                                        <p:attrNameLst>
                                          <p:attrName>style.visibility</p:attrName>
                                        </p:attrNameLst>
                                      </p:cBhvr>
                                      <p:to>
                                        <p:strVal val="visible"/>
                                      </p:to>
                                    </p:set>
                                  </p:childTnLst>
                                </p:cTn>
                              </p:par>
                            </p:childTnLst>
                          </p:cTn>
                        </p:par>
                        <p:par>
                          <p:cTn id="382" fill="hold">
                            <p:stCondLst>
                              <p:cond delay="122000"/>
                            </p:stCondLst>
                            <p:childTnLst>
                              <p:par>
                                <p:cTn id="383" presetID="11" presetClass="entr" presetSubtype="0" fill="hold" grpId="0" nodeType="afterEffect">
                                  <p:stCondLst>
                                    <p:cond delay="0"/>
                                  </p:stCondLst>
                                  <p:childTnLst>
                                    <p:set>
                                      <p:cBhvr>
                                        <p:cTn id="384" dur="1000">
                                          <p:stCondLst>
                                            <p:cond delay="0"/>
                                          </p:stCondLst>
                                        </p:cTn>
                                        <p:tgtEl>
                                          <p:spTgt spid="127"/>
                                        </p:tgtEl>
                                        <p:attrNameLst>
                                          <p:attrName>style.visibility</p:attrName>
                                        </p:attrNameLst>
                                      </p:cBhvr>
                                      <p:to>
                                        <p:strVal val="visible"/>
                                      </p:to>
                                    </p:set>
                                  </p:childTnLst>
                                </p:cTn>
                              </p:par>
                            </p:childTnLst>
                          </p:cTn>
                        </p:par>
                        <p:par>
                          <p:cTn id="385" fill="hold">
                            <p:stCondLst>
                              <p:cond delay="123000"/>
                            </p:stCondLst>
                            <p:childTnLst>
                              <p:par>
                                <p:cTn id="386" presetID="11" presetClass="entr" presetSubtype="0" fill="hold" grpId="0" nodeType="afterEffect">
                                  <p:stCondLst>
                                    <p:cond delay="0"/>
                                  </p:stCondLst>
                                  <p:childTnLst>
                                    <p:set>
                                      <p:cBhvr>
                                        <p:cTn id="387" dur="1000">
                                          <p:stCondLst>
                                            <p:cond delay="0"/>
                                          </p:stCondLst>
                                        </p:cTn>
                                        <p:tgtEl>
                                          <p:spTgt spid="128"/>
                                        </p:tgtEl>
                                        <p:attrNameLst>
                                          <p:attrName>style.visibility</p:attrName>
                                        </p:attrNameLst>
                                      </p:cBhvr>
                                      <p:to>
                                        <p:strVal val="visible"/>
                                      </p:to>
                                    </p:set>
                                  </p:childTnLst>
                                </p:cTn>
                              </p:par>
                            </p:childTnLst>
                          </p:cTn>
                        </p:par>
                        <p:par>
                          <p:cTn id="388" fill="hold">
                            <p:stCondLst>
                              <p:cond delay="124000"/>
                            </p:stCondLst>
                            <p:childTnLst>
                              <p:par>
                                <p:cTn id="389" presetID="11" presetClass="entr" presetSubtype="0" fill="hold" grpId="0" nodeType="afterEffect">
                                  <p:stCondLst>
                                    <p:cond delay="0"/>
                                  </p:stCondLst>
                                  <p:childTnLst>
                                    <p:set>
                                      <p:cBhvr>
                                        <p:cTn id="390" dur="1000">
                                          <p:stCondLst>
                                            <p:cond delay="0"/>
                                          </p:stCondLst>
                                        </p:cTn>
                                        <p:tgtEl>
                                          <p:spTgt spid="129"/>
                                        </p:tgtEl>
                                        <p:attrNameLst>
                                          <p:attrName>style.visibility</p:attrName>
                                        </p:attrNameLst>
                                      </p:cBhvr>
                                      <p:to>
                                        <p:strVal val="visible"/>
                                      </p:to>
                                    </p:set>
                                  </p:childTnLst>
                                </p:cTn>
                              </p:par>
                            </p:childTnLst>
                          </p:cTn>
                        </p:par>
                        <p:par>
                          <p:cTn id="391" fill="hold">
                            <p:stCondLst>
                              <p:cond delay="125000"/>
                            </p:stCondLst>
                            <p:childTnLst>
                              <p:par>
                                <p:cTn id="392" presetID="11" presetClass="entr" presetSubtype="0" fill="hold" grpId="0" nodeType="afterEffect">
                                  <p:stCondLst>
                                    <p:cond delay="0"/>
                                  </p:stCondLst>
                                  <p:childTnLst>
                                    <p:set>
                                      <p:cBhvr>
                                        <p:cTn id="393" dur="1000">
                                          <p:stCondLst>
                                            <p:cond delay="0"/>
                                          </p:stCondLst>
                                        </p:cTn>
                                        <p:tgtEl>
                                          <p:spTgt spid="130"/>
                                        </p:tgtEl>
                                        <p:attrNameLst>
                                          <p:attrName>style.visibility</p:attrName>
                                        </p:attrNameLst>
                                      </p:cBhvr>
                                      <p:to>
                                        <p:strVal val="visible"/>
                                      </p:to>
                                    </p:set>
                                  </p:childTnLst>
                                </p:cTn>
                              </p:par>
                            </p:childTnLst>
                          </p:cTn>
                        </p:par>
                        <p:par>
                          <p:cTn id="394" fill="hold">
                            <p:stCondLst>
                              <p:cond delay="126000"/>
                            </p:stCondLst>
                            <p:childTnLst>
                              <p:par>
                                <p:cTn id="395" presetID="11" presetClass="entr" presetSubtype="0" fill="hold" grpId="0" nodeType="afterEffect">
                                  <p:stCondLst>
                                    <p:cond delay="0"/>
                                  </p:stCondLst>
                                  <p:childTnLst>
                                    <p:set>
                                      <p:cBhvr>
                                        <p:cTn id="396" dur="1000">
                                          <p:stCondLst>
                                            <p:cond delay="0"/>
                                          </p:stCondLst>
                                        </p:cTn>
                                        <p:tgtEl>
                                          <p:spTgt spid="131"/>
                                        </p:tgtEl>
                                        <p:attrNameLst>
                                          <p:attrName>style.visibility</p:attrName>
                                        </p:attrNameLst>
                                      </p:cBhvr>
                                      <p:to>
                                        <p:strVal val="visible"/>
                                      </p:to>
                                    </p:set>
                                  </p:childTnLst>
                                </p:cTn>
                              </p:par>
                            </p:childTnLst>
                          </p:cTn>
                        </p:par>
                        <p:par>
                          <p:cTn id="397" fill="hold">
                            <p:stCondLst>
                              <p:cond delay="127000"/>
                            </p:stCondLst>
                            <p:childTnLst>
                              <p:par>
                                <p:cTn id="398" presetID="11" presetClass="entr" presetSubtype="0" fill="hold" grpId="0" nodeType="afterEffect">
                                  <p:stCondLst>
                                    <p:cond delay="0"/>
                                  </p:stCondLst>
                                  <p:childTnLst>
                                    <p:set>
                                      <p:cBhvr>
                                        <p:cTn id="399" dur="1000">
                                          <p:stCondLst>
                                            <p:cond delay="0"/>
                                          </p:stCondLst>
                                        </p:cTn>
                                        <p:tgtEl>
                                          <p:spTgt spid="132"/>
                                        </p:tgtEl>
                                        <p:attrNameLst>
                                          <p:attrName>style.visibility</p:attrName>
                                        </p:attrNameLst>
                                      </p:cBhvr>
                                      <p:to>
                                        <p:strVal val="visible"/>
                                      </p:to>
                                    </p:set>
                                  </p:childTnLst>
                                </p:cTn>
                              </p:par>
                            </p:childTnLst>
                          </p:cTn>
                        </p:par>
                        <p:par>
                          <p:cTn id="400" fill="hold">
                            <p:stCondLst>
                              <p:cond delay="128000"/>
                            </p:stCondLst>
                            <p:childTnLst>
                              <p:par>
                                <p:cTn id="401" presetID="11" presetClass="entr" presetSubtype="0" fill="hold" grpId="0" nodeType="afterEffect">
                                  <p:stCondLst>
                                    <p:cond delay="0"/>
                                  </p:stCondLst>
                                  <p:childTnLst>
                                    <p:set>
                                      <p:cBhvr>
                                        <p:cTn id="402" dur="1000">
                                          <p:stCondLst>
                                            <p:cond delay="0"/>
                                          </p:stCondLst>
                                        </p:cTn>
                                        <p:tgtEl>
                                          <p:spTgt spid="133"/>
                                        </p:tgtEl>
                                        <p:attrNameLst>
                                          <p:attrName>style.visibility</p:attrName>
                                        </p:attrNameLst>
                                      </p:cBhvr>
                                      <p:to>
                                        <p:strVal val="visible"/>
                                      </p:to>
                                    </p:set>
                                  </p:childTnLst>
                                </p:cTn>
                              </p:par>
                            </p:childTnLst>
                          </p:cTn>
                        </p:par>
                        <p:par>
                          <p:cTn id="403" fill="hold">
                            <p:stCondLst>
                              <p:cond delay="129000"/>
                            </p:stCondLst>
                            <p:childTnLst>
                              <p:par>
                                <p:cTn id="404" presetID="11" presetClass="entr" presetSubtype="0" fill="hold" grpId="0" nodeType="afterEffect">
                                  <p:stCondLst>
                                    <p:cond delay="0"/>
                                  </p:stCondLst>
                                  <p:childTnLst>
                                    <p:set>
                                      <p:cBhvr>
                                        <p:cTn id="405" dur="1000">
                                          <p:stCondLst>
                                            <p:cond delay="0"/>
                                          </p:stCondLst>
                                        </p:cTn>
                                        <p:tgtEl>
                                          <p:spTgt spid="134"/>
                                        </p:tgtEl>
                                        <p:attrNameLst>
                                          <p:attrName>style.visibility</p:attrName>
                                        </p:attrNameLst>
                                      </p:cBhvr>
                                      <p:to>
                                        <p:strVal val="visible"/>
                                      </p:to>
                                    </p:set>
                                  </p:childTnLst>
                                </p:cTn>
                              </p:par>
                            </p:childTnLst>
                          </p:cTn>
                        </p:par>
                        <p:par>
                          <p:cTn id="406" fill="hold">
                            <p:stCondLst>
                              <p:cond delay="130000"/>
                            </p:stCondLst>
                            <p:childTnLst>
                              <p:par>
                                <p:cTn id="407" presetID="11" presetClass="entr" presetSubtype="0" fill="hold" grpId="0" nodeType="afterEffect">
                                  <p:stCondLst>
                                    <p:cond delay="0"/>
                                  </p:stCondLst>
                                  <p:childTnLst>
                                    <p:set>
                                      <p:cBhvr>
                                        <p:cTn id="408" dur="1000">
                                          <p:stCondLst>
                                            <p:cond delay="0"/>
                                          </p:stCondLst>
                                        </p:cTn>
                                        <p:tgtEl>
                                          <p:spTgt spid="135"/>
                                        </p:tgtEl>
                                        <p:attrNameLst>
                                          <p:attrName>style.visibility</p:attrName>
                                        </p:attrNameLst>
                                      </p:cBhvr>
                                      <p:to>
                                        <p:strVal val="visible"/>
                                      </p:to>
                                    </p:set>
                                  </p:childTnLst>
                                </p:cTn>
                              </p:par>
                            </p:childTnLst>
                          </p:cTn>
                        </p:par>
                        <p:par>
                          <p:cTn id="409" fill="hold">
                            <p:stCondLst>
                              <p:cond delay="131000"/>
                            </p:stCondLst>
                            <p:childTnLst>
                              <p:par>
                                <p:cTn id="410" presetID="11" presetClass="entr" presetSubtype="0" fill="hold" grpId="0" nodeType="afterEffect">
                                  <p:stCondLst>
                                    <p:cond delay="0"/>
                                  </p:stCondLst>
                                  <p:childTnLst>
                                    <p:set>
                                      <p:cBhvr>
                                        <p:cTn id="411" dur="1000">
                                          <p:stCondLst>
                                            <p:cond delay="0"/>
                                          </p:stCondLst>
                                        </p:cTn>
                                        <p:tgtEl>
                                          <p:spTgt spid="136"/>
                                        </p:tgtEl>
                                        <p:attrNameLst>
                                          <p:attrName>style.visibility</p:attrName>
                                        </p:attrNameLst>
                                      </p:cBhvr>
                                      <p:to>
                                        <p:strVal val="visible"/>
                                      </p:to>
                                    </p:set>
                                  </p:childTnLst>
                                </p:cTn>
                              </p:par>
                            </p:childTnLst>
                          </p:cTn>
                        </p:par>
                        <p:par>
                          <p:cTn id="412" fill="hold">
                            <p:stCondLst>
                              <p:cond delay="132000"/>
                            </p:stCondLst>
                            <p:childTnLst>
                              <p:par>
                                <p:cTn id="413" presetID="11" presetClass="entr" presetSubtype="0" fill="hold" grpId="0" nodeType="afterEffect">
                                  <p:stCondLst>
                                    <p:cond delay="0"/>
                                  </p:stCondLst>
                                  <p:childTnLst>
                                    <p:set>
                                      <p:cBhvr>
                                        <p:cTn id="414" dur="1000">
                                          <p:stCondLst>
                                            <p:cond delay="0"/>
                                          </p:stCondLst>
                                        </p:cTn>
                                        <p:tgtEl>
                                          <p:spTgt spid="137"/>
                                        </p:tgtEl>
                                        <p:attrNameLst>
                                          <p:attrName>style.visibility</p:attrName>
                                        </p:attrNameLst>
                                      </p:cBhvr>
                                      <p:to>
                                        <p:strVal val="visible"/>
                                      </p:to>
                                    </p:set>
                                  </p:childTnLst>
                                </p:cTn>
                              </p:par>
                            </p:childTnLst>
                          </p:cTn>
                        </p:par>
                        <p:par>
                          <p:cTn id="415" fill="hold">
                            <p:stCondLst>
                              <p:cond delay="133000"/>
                            </p:stCondLst>
                            <p:childTnLst>
                              <p:par>
                                <p:cTn id="416" presetID="11" presetClass="entr" presetSubtype="0" fill="hold" grpId="0" nodeType="afterEffect">
                                  <p:stCondLst>
                                    <p:cond delay="0"/>
                                  </p:stCondLst>
                                  <p:childTnLst>
                                    <p:set>
                                      <p:cBhvr>
                                        <p:cTn id="417" dur="1000">
                                          <p:stCondLst>
                                            <p:cond delay="0"/>
                                          </p:stCondLst>
                                        </p:cTn>
                                        <p:tgtEl>
                                          <p:spTgt spid="138"/>
                                        </p:tgtEl>
                                        <p:attrNameLst>
                                          <p:attrName>style.visibility</p:attrName>
                                        </p:attrNameLst>
                                      </p:cBhvr>
                                      <p:to>
                                        <p:strVal val="visible"/>
                                      </p:to>
                                    </p:set>
                                  </p:childTnLst>
                                </p:cTn>
                              </p:par>
                            </p:childTnLst>
                          </p:cTn>
                        </p:par>
                        <p:par>
                          <p:cTn id="418" fill="hold">
                            <p:stCondLst>
                              <p:cond delay="134000"/>
                            </p:stCondLst>
                            <p:childTnLst>
                              <p:par>
                                <p:cTn id="419" presetID="11" presetClass="entr" presetSubtype="0" fill="hold" grpId="0" nodeType="afterEffect">
                                  <p:stCondLst>
                                    <p:cond delay="0"/>
                                  </p:stCondLst>
                                  <p:childTnLst>
                                    <p:set>
                                      <p:cBhvr>
                                        <p:cTn id="420" dur="1000">
                                          <p:stCondLst>
                                            <p:cond delay="0"/>
                                          </p:stCondLst>
                                        </p:cTn>
                                        <p:tgtEl>
                                          <p:spTgt spid="139"/>
                                        </p:tgtEl>
                                        <p:attrNameLst>
                                          <p:attrName>style.visibility</p:attrName>
                                        </p:attrNameLst>
                                      </p:cBhvr>
                                      <p:to>
                                        <p:strVal val="visible"/>
                                      </p:to>
                                    </p:set>
                                  </p:childTnLst>
                                </p:cTn>
                              </p:par>
                            </p:childTnLst>
                          </p:cTn>
                        </p:par>
                        <p:par>
                          <p:cTn id="421" fill="hold">
                            <p:stCondLst>
                              <p:cond delay="135000"/>
                            </p:stCondLst>
                            <p:childTnLst>
                              <p:par>
                                <p:cTn id="422" presetID="11" presetClass="entr" presetSubtype="0" fill="hold" grpId="0" nodeType="afterEffect">
                                  <p:stCondLst>
                                    <p:cond delay="0"/>
                                  </p:stCondLst>
                                  <p:childTnLst>
                                    <p:set>
                                      <p:cBhvr>
                                        <p:cTn id="423" dur="1000">
                                          <p:stCondLst>
                                            <p:cond delay="0"/>
                                          </p:stCondLst>
                                        </p:cTn>
                                        <p:tgtEl>
                                          <p:spTgt spid="140"/>
                                        </p:tgtEl>
                                        <p:attrNameLst>
                                          <p:attrName>style.visibility</p:attrName>
                                        </p:attrNameLst>
                                      </p:cBhvr>
                                      <p:to>
                                        <p:strVal val="visible"/>
                                      </p:to>
                                    </p:set>
                                  </p:childTnLst>
                                </p:cTn>
                              </p:par>
                            </p:childTnLst>
                          </p:cTn>
                        </p:par>
                        <p:par>
                          <p:cTn id="424" fill="hold">
                            <p:stCondLst>
                              <p:cond delay="136000"/>
                            </p:stCondLst>
                            <p:childTnLst>
                              <p:par>
                                <p:cTn id="425" presetID="11" presetClass="entr" presetSubtype="0" fill="hold" grpId="0" nodeType="afterEffect">
                                  <p:stCondLst>
                                    <p:cond delay="0"/>
                                  </p:stCondLst>
                                  <p:childTnLst>
                                    <p:set>
                                      <p:cBhvr>
                                        <p:cTn id="426" dur="1000">
                                          <p:stCondLst>
                                            <p:cond delay="0"/>
                                          </p:stCondLst>
                                        </p:cTn>
                                        <p:tgtEl>
                                          <p:spTgt spid="141"/>
                                        </p:tgtEl>
                                        <p:attrNameLst>
                                          <p:attrName>style.visibility</p:attrName>
                                        </p:attrNameLst>
                                      </p:cBhvr>
                                      <p:to>
                                        <p:strVal val="visible"/>
                                      </p:to>
                                    </p:set>
                                  </p:childTnLst>
                                </p:cTn>
                              </p:par>
                            </p:childTnLst>
                          </p:cTn>
                        </p:par>
                        <p:par>
                          <p:cTn id="427" fill="hold">
                            <p:stCondLst>
                              <p:cond delay="137000"/>
                            </p:stCondLst>
                            <p:childTnLst>
                              <p:par>
                                <p:cTn id="428" presetID="11" presetClass="entr" presetSubtype="0" fill="hold" grpId="0" nodeType="afterEffect">
                                  <p:stCondLst>
                                    <p:cond delay="0"/>
                                  </p:stCondLst>
                                  <p:childTnLst>
                                    <p:set>
                                      <p:cBhvr>
                                        <p:cTn id="429" dur="1000">
                                          <p:stCondLst>
                                            <p:cond delay="0"/>
                                          </p:stCondLst>
                                        </p:cTn>
                                        <p:tgtEl>
                                          <p:spTgt spid="142"/>
                                        </p:tgtEl>
                                        <p:attrNameLst>
                                          <p:attrName>style.visibility</p:attrName>
                                        </p:attrNameLst>
                                      </p:cBhvr>
                                      <p:to>
                                        <p:strVal val="visible"/>
                                      </p:to>
                                    </p:set>
                                  </p:childTnLst>
                                </p:cTn>
                              </p:par>
                            </p:childTnLst>
                          </p:cTn>
                        </p:par>
                        <p:par>
                          <p:cTn id="430" fill="hold">
                            <p:stCondLst>
                              <p:cond delay="138000"/>
                            </p:stCondLst>
                            <p:childTnLst>
                              <p:par>
                                <p:cTn id="431" presetID="11" presetClass="entr" presetSubtype="0" fill="hold" grpId="0" nodeType="afterEffect">
                                  <p:stCondLst>
                                    <p:cond delay="0"/>
                                  </p:stCondLst>
                                  <p:childTnLst>
                                    <p:set>
                                      <p:cBhvr>
                                        <p:cTn id="432" dur="1000">
                                          <p:stCondLst>
                                            <p:cond delay="0"/>
                                          </p:stCondLst>
                                        </p:cTn>
                                        <p:tgtEl>
                                          <p:spTgt spid="143"/>
                                        </p:tgtEl>
                                        <p:attrNameLst>
                                          <p:attrName>style.visibility</p:attrName>
                                        </p:attrNameLst>
                                      </p:cBhvr>
                                      <p:to>
                                        <p:strVal val="visible"/>
                                      </p:to>
                                    </p:set>
                                  </p:childTnLst>
                                </p:cTn>
                              </p:par>
                            </p:childTnLst>
                          </p:cTn>
                        </p:par>
                        <p:par>
                          <p:cTn id="433" fill="hold">
                            <p:stCondLst>
                              <p:cond delay="139000"/>
                            </p:stCondLst>
                            <p:childTnLst>
                              <p:par>
                                <p:cTn id="434" presetID="11" presetClass="entr" presetSubtype="0" fill="hold" grpId="0" nodeType="afterEffect">
                                  <p:stCondLst>
                                    <p:cond delay="0"/>
                                  </p:stCondLst>
                                  <p:childTnLst>
                                    <p:set>
                                      <p:cBhvr>
                                        <p:cTn id="435" dur="1000">
                                          <p:stCondLst>
                                            <p:cond delay="0"/>
                                          </p:stCondLst>
                                        </p:cTn>
                                        <p:tgtEl>
                                          <p:spTgt spid="144"/>
                                        </p:tgtEl>
                                        <p:attrNameLst>
                                          <p:attrName>style.visibility</p:attrName>
                                        </p:attrNameLst>
                                      </p:cBhvr>
                                      <p:to>
                                        <p:strVal val="visible"/>
                                      </p:to>
                                    </p:set>
                                  </p:childTnLst>
                                </p:cTn>
                              </p:par>
                            </p:childTnLst>
                          </p:cTn>
                        </p:par>
                        <p:par>
                          <p:cTn id="436" fill="hold">
                            <p:stCondLst>
                              <p:cond delay="140000"/>
                            </p:stCondLst>
                            <p:childTnLst>
                              <p:par>
                                <p:cTn id="437" presetID="11" presetClass="entr" presetSubtype="0" fill="hold" grpId="0" nodeType="afterEffect">
                                  <p:stCondLst>
                                    <p:cond delay="0"/>
                                  </p:stCondLst>
                                  <p:childTnLst>
                                    <p:set>
                                      <p:cBhvr>
                                        <p:cTn id="438" dur="1000">
                                          <p:stCondLst>
                                            <p:cond delay="0"/>
                                          </p:stCondLst>
                                        </p:cTn>
                                        <p:tgtEl>
                                          <p:spTgt spid="145"/>
                                        </p:tgtEl>
                                        <p:attrNameLst>
                                          <p:attrName>style.visibility</p:attrName>
                                        </p:attrNameLst>
                                      </p:cBhvr>
                                      <p:to>
                                        <p:strVal val="visible"/>
                                      </p:to>
                                    </p:set>
                                  </p:childTnLst>
                                </p:cTn>
                              </p:par>
                            </p:childTnLst>
                          </p:cTn>
                        </p:par>
                        <p:par>
                          <p:cTn id="439" fill="hold">
                            <p:stCondLst>
                              <p:cond delay="141000"/>
                            </p:stCondLst>
                            <p:childTnLst>
                              <p:par>
                                <p:cTn id="440" presetID="11" presetClass="entr" presetSubtype="0" fill="hold" grpId="0" nodeType="afterEffect">
                                  <p:stCondLst>
                                    <p:cond delay="0"/>
                                  </p:stCondLst>
                                  <p:childTnLst>
                                    <p:set>
                                      <p:cBhvr>
                                        <p:cTn id="441" dur="1000">
                                          <p:stCondLst>
                                            <p:cond delay="0"/>
                                          </p:stCondLst>
                                        </p:cTn>
                                        <p:tgtEl>
                                          <p:spTgt spid="146"/>
                                        </p:tgtEl>
                                        <p:attrNameLst>
                                          <p:attrName>style.visibility</p:attrName>
                                        </p:attrNameLst>
                                      </p:cBhvr>
                                      <p:to>
                                        <p:strVal val="visible"/>
                                      </p:to>
                                    </p:set>
                                  </p:childTnLst>
                                </p:cTn>
                              </p:par>
                            </p:childTnLst>
                          </p:cTn>
                        </p:par>
                        <p:par>
                          <p:cTn id="442" fill="hold">
                            <p:stCondLst>
                              <p:cond delay="142000"/>
                            </p:stCondLst>
                            <p:childTnLst>
                              <p:par>
                                <p:cTn id="443" presetID="11" presetClass="entr" presetSubtype="0" fill="hold" grpId="0" nodeType="afterEffect">
                                  <p:stCondLst>
                                    <p:cond delay="0"/>
                                  </p:stCondLst>
                                  <p:childTnLst>
                                    <p:set>
                                      <p:cBhvr>
                                        <p:cTn id="444" dur="1000">
                                          <p:stCondLst>
                                            <p:cond delay="0"/>
                                          </p:stCondLst>
                                        </p:cTn>
                                        <p:tgtEl>
                                          <p:spTgt spid="147"/>
                                        </p:tgtEl>
                                        <p:attrNameLst>
                                          <p:attrName>style.visibility</p:attrName>
                                        </p:attrNameLst>
                                      </p:cBhvr>
                                      <p:to>
                                        <p:strVal val="visible"/>
                                      </p:to>
                                    </p:set>
                                  </p:childTnLst>
                                </p:cTn>
                              </p:par>
                            </p:childTnLst>
                          </p:cTn>
                        </p:par>
                        <p:par>
                          <p:cTn id="445" fill="hold">
                            <p:stCondLst>
                              <p:cond delay="143000"/>
                            </p:stCondLst>
                            <p:childTnLst>
                              <p:par>
                                <p:cTn id="446" presetID="11" presetClass="entr" presetSubtype="0" fill="hold" grpId="0" nodeType="afterEffect">
                                  <p:stCondLst>
                                    <p:cond delay="0"/>
                                  </p:stCondLst>
                                  <p:childTnLst>
                                    <p:set>
                                      <p:cBhvr>
                                        <p:cTn id="447" dur="1000">
                                          <p:stCondLst>
                                            <p:cond delay="0"/>
                                          </p:stCondLst>
                                        </p:cTn>
                                        <p:tgtEl>
                                          <p:spTgt spid="148"/>
                                        </p:tgtEl>
                                        <p:attrNameLst>
                                          <p:attrName>style.visibility</p:attrName>
                                        </p:attrNameLst>
                                      </p:cBhvr>
                                      <p:to>
                                        <p:strVal val="visible"/>
                                      </p:to>
                                    </p:set>
                                  </p:childTnLst>
                                </p:cTn>
                              </p:par>
                            </p:childTnLst>
                          </p:cTn>
                        </p:par>
                        <p:par>
                          <p:cTn id="448" fill="hold">
                            <p:stCondLst>
                              <p:cond delay="144000"/>
                            </p:stCondLst>
                            <p:childTnLst>
                              <p:par>
                                <p:cTn id="449" presetID="11" presetClass="entr" presetSubtype="0" fill="hold" grpId="0" nodeType="afterEffect">
                                  <p:stCondLst>
                                    <p:cond delay="0"/>
                                  </p:stCondLst>
                                  <p:childTnLst>
                                    <p:set>
                                      <p:cBhvr>
                                        <p:cTn id="450" dur="1000">
                                          <p:stCondLst>
                                            <p:cond delay="0"/>
                                          </p:stCondLst>
                                        </p:cTn>
                                        <p:tgtEl>
                                          <p:spTgt spid="149"/>
                                        </p:tgtEl>
                                        <p:attrNameLst>
                                          <p:attrName>style.visibility</p:attrName>
                                        </p:attrNameLst>
                                      </p:cBhvr>
                                      <p:to>
                                        <p:strVal val="visible"/>
                                      </p:to>
                                    </p:set>
                                  </p:childTnLst>
                                </p:cTn>
                              </p:par>
                            </p:childTnLst>
                          </p:cTn>
                        </p:par>
                        <p:par>
                          <p:cTn id="451" fill="hold">
                            <p:stCondLst>
                              <p:cond delay="145000"/>
                            </p:stCondLst>
                            <p:childTnLst>
                              <p:par>
                                <p:cTn id="452" presetID="11" presetClass="entr" presetSubtype="0" fill="hold" grpId="0" nodeType="afterEffect">
                                  <p:stCondLst>
                                    <p:cond delay="0"/>
                                  </p:stCondLst>
                                  <p:childTnLst>
                                    <p:set>
                                      <p:cBhvr>
                                        <p:cTn id="453" dur="1000">
                                          <p:stCondLst>
                                            <p:cond delay="0"/>
                                          </p:stCondLst>
                                        </p:cTn>
                                        <p:tgtEl>
                                          <p:spTgt spid="150"/>
                                        </p:tgtEl>
                                        <p:attrNameLst>
                                          <p:attrName>style.visibility</p:attrName>
                                        </p:attrNameLst>
                                      </p:cBhvr>
                                      <p:to>
                                        <p:strVal val="visible"/>
                                      </p:to>
                                    </p:set>
                                  </p:childTnLst>
                                </p:cTn>
                              </p:par>
                            </p:childTnLst>
                          </p:cTn>
                        </p:par>
                        <p:par>
                          <p:cTn id="454" fill="hold">
                            <p:stCondLst>
                              <p:cond delay="146000"/>
                            </p:stCondLst>
                            <p:childTnLst>
                              <p:par>
                                <p:cTn id="455" presetID="11" presetClass="entr" presetSubtype="0" fill="hold" grpId="0" nodeType="afterEffect">
                                  <p:stCondLst>
                                    <p:cond delay="0"/>
                                  </p:stCondLst>
                                  <p:childTnLst>
                                    <p:set>
                                      <p:cBhvr>
                                        <p:cTn id="456" dur="1000">
                                          <p:stCondLst>
                                            <p:cond delay="0"/>
                                          </p:stCondLst>
                                        </p:cTn>
                                        <p:tgtEl>
                                          <p:spTgt spid="151"/>
                                        </p:tgtEl>
                                        <p:attrNameLst>
                                          <p:attrName>style.visibility</p:attrName>
                                        </p:attrNameLst>
                                      </p:cBhvr>
                                      <p:to>
                                        <p:strVal val="visible"/>
                                      </p:to>
                                    </p:set>
                                  </p:childTnLst>
                                </p:cTn>
                              </p:par>
                            </p:childTnLst>
                          </p:cTn>
                        </p:par>
                        <p:par>
                          <p:cTn id="457" fill="hold">
                            <p:stCondLst>
                              <p:cond delay="147000"/>
                            </p:stCondLst>
                            <p:childTnLst>
                              <p:par>
                                <p:cTn id="458" presetID="11" presetClass="entr" presetSubtype="0" fill="hold" grpId="0" nodeType="afterEffect">
                                  <p:stCondLst>
                                    <p:cond delay="0"/>
                                  </p:stCondLst>
                                  <p:childTnLst>
                                    <p:set>
                                      <p:cBhvr>
                                        <p:cTn id="459" dur="1000">
                                          <p:stCondLst>
                                            <p:cond delay="0"/>
                                          </p:stCondLst>
                                        </p:cTn>
                                        <p:tgtEl>
                                          <p:spTgt spid="152"/>
                                        </p:tgtEl>
                                        <p:attrNameLst>
                                          <p:attrName>style.visibility</p:attrName>
                                        </p:attrNameLst>
                                      </p:cBhvr>
                                      <p:to>
                                        <p:strVal val="visible"/>
                                      </p:to>
                                    </p:set>
                                  </p:childTnLst>
                                </p:cTn>
                              </p:par>
                            </p:childTnLst>
                          </p:cTn>
                        </p:par>
                        <p:par>
                          <p:cTn id="460" fill="hold">
                            <p:stCondLst>
                              <p:cond delay="148000"/>
                            </p:stCondLst>
                            <p:childTnLst>
                              <p:par>
                                <p:cTn id="461" presetID="11" presetClass="entr" presetSubtype="0" fill="hold" grpId="0" nodeType="afterEffect">
                                  <p:stCondLst>
                                    <p:cond delay="0"/>
                                  </p:stCondLst>
                                  <p:childTnLst>
                                    <p:set>
                                      <p:cBhvr>
                                        <p:cTn id="462" dur="1000">
                                          <p:stCondLst>
                                            <p:cond delay="0"/>
                                          </p:stCondLst>
                                        </p:cTn>
                                        <p:tgtEl>
                                          <p:spTgt spid="153"/>
                                        </p:tgtEl>
                                        <p:attrNameLst>
                                          <p:attrName>style.visibility</p:attrName>
                                        </p:attrNameLst>
                                      </p:cBhvr>
                                      <p:to>
                                        <p:strVal val="visible"/>
                                      </p:to>
                                    </p:set>
                                  </p:childTnLst>
                                </p:cTn>
                              </p:par>
                            </p:childTnLst>
                          </p:cTn>
                        </p:par>
                        <p:par>
                          <p:cTn id="463" fill="hold">
                            <p:stCondLst>
                              <p:cond delay="149000"/>
                            </p:stCondLst>
                            <p:childTnLst>
                              <p:par>
                                <p:cTn id="464" presetID="11" presetClass="entr" presetSubtype="0" fill="hold" grpId="0" nodeType="afterEffect">
                                  <p:stCondLst>
                                    <p:cond delay="0"/>
                                  </p:stCondLst>
                                  <p:childTnLst>
                                    <p:set>
                                      <p:cBhvr>
                                        <p:cTn id="465" dur="1000">
                                          <p:stCondLst>
                                            <p:cond delay="0"/>
                                          </p:stCondLst>
                                        </p:cTn>
                                        <p:tgtEl>
                                          <p:spTgt spid="154"/>
                                        </p:tgtEl>
                                        <p:attrNameLst>
                                          <p:attrName>style.visibility</p:attrName>
                                        </p:attrNameLst>
                                      </p:cBhvr>
                                      <p:to>
                                        <p:strVal val="visible"/>
                                      </p:to>
                                    </p:set>
                                  </p:childTnLst>
                                </p:cTn>
                              </p:par>
                            </p:childTnLst>
                          </p:cTn>
                        </p:par>
                        <p:par>
                          <p:cTn id="466" fill="hold">
                            <p:stCondLst>
                              <p:cond delay="150000"/>
                            </p:stCondLst>
                            <p:childTnLst>
                              <p:par>
                                <p:cTn id="467" presetID="11" presetClass="entr" presetSubtype="0" fill="hold" grpId="0" nodeType="afterEffect">
                                  <p:stCondLst>
                                    <p:cond delay="0"/>
                                  </p:stCondLst>
                                  <p:childTnLst>
                                    <p:set>
                                      <p:cBhvr>
                                        <p:cTn id="468" dur="1000">
                                          <p:stCondLst>
                                            <p:cond delay="0"/>
                                          </p:stCondLst>
                                        </p:cTn>
                                        <p:tgtEl>
                                          <p:spTgt spid="155"/>
                                        </p:tgtEl>
                                        <p:attrNameLst>
                                          <p:attrName>style.visibility</p:attrName>
                                        </p:attrNameLst>
                                      </p:cBhvr>
                                      <p:to>
                                        <p:strVal val="visible"/>
                                      </p:to>
                                    </p:set>
                                  </p:childTnLst>
                                </p:cTn>
                              </p:par>
                            </p:childTnLst>
                          </p:cTn>
                        </p:par>
                        <p:par>
                          <p:cTn id="469" fill="hold">
                            <p:stCondLst>
                              <p:cond delay="151000"/>
                            </p:stCondLst>
                            <p:childTnLst>
                              <p:par>
                                <p:cTn id="470" presetID="11" presetClass="entr" presetSubtype="0" fill="hold" grpId="0" nodeType="afterEffect">
                                  <p:stCondLst>
                                    <p:cond delay="0"/>
                                  </p:stCondLst>
                                  <p:childTnLst>
                                    <p:set>
                                      <p:cBhvr>
                                        <p:cTn id="471" dur="1000">
                                          <p:stCondLst>
                                            <p:cond delay="0"/>
                                          </p:stCondLst>
                                        </p:cTn>
                                        <p:tgtEl>
                                          <p:spTgt spid="156"/>
                                        </p:tgtEl>
                                        <p:attrNameLst>
                                          <p:attrName>style.visibility</p:attrName>
                                        </p:attrNameLst>
                                      </p:cBhvr>
                                      <p:to>
                                        <p:strVal val="visible"/>
                                      </p:to>
                                    </p:set>
                                  </p:childTnLst>
                                </p:cTn>
                              </p:par>
                            </p:childTnLst>
                          </p:cTn>
                        </p:par>
                        <p:par>
                          <p:cTn id="472" fill="hold">
                            <p:stCondLst>
                              <p:cond delay="152000"/>
                            </p:stCondLst>
                            <p:childTnLst>
                              <p:par>
                                <p:cTn id="473" presetID="11" presetClass="entr" presetSubtype="0" fill="hold" grpId="0" nodeType="afterEffect">
                                  <p:stCondLst>
                                    <p:cond delay="0"/>
                                  </p:stCondLst>
                                  <p:childTnLst>
                                    <p:set>
                                      <p:cBhvr>
                                        <p:cTn id="474" dur="1000">
                                          <p:stCondLst>
                                            <p:cond delay="0"/>
                                          </p:stCondLst>
                                        </p:cTn>
                                        <p:tgtEl>
                                          <p:spTgt spid="157"/>
                                        </p:tgtEl>
                                        <p:attrNameLst>
                                          <p:attrName>style.visibility</p:attrName>
                                        </p:attrNameLst>
                                      </p:cBhvr>
                                      <p:to>
                                        <p:strVal val="visible"/>
                                      </p:to>
                                    </p:set>
                                  </p:childTnLst>
                                </p:cTn>
                              </p:par>
                            </p:childTnLst>
                          </p:cTn>
                        </p:par>
                        <p:par>
                          <p:cTn id="475" fill="hold">
                            <p:stCondLst>
                              <p:cond delay="153000"/>
                            </p:stCondLst>
                            <p:childTnLst>
                              <p:par>
                                <p:cTn id="476" presetID="11" presetClass="entr" presetSubtype="0" fill="hold" grpId="0" nodeType="afterEffect">
                                  <p:stCondLst>
                                    <p:cond delay="0"/>
                                  </p:stCondLst>
                                  <p:childTnLst>
                                    <p:set>
                                      <p:cBhvr>
                                        <p:cTn id="477" dur="1000">
                                          <p:stCondLst>
                                            <p:cond delay="0"/>
                                          </p:stCondLst>
                                        </p:cTn>
                                        <p:tgtEl>
                                          <p:spTgt spid="158"/>
                                        </p:tgtEl>
                                        <p:attrNameLst>
                                          <p:attrName>style.visibility</p:attrName>
                                        </p:attrNameLst>
                                      </p:cBhvr>
                                      <p:to>
                                        <p:strVal val="visible"/>
                                      </p:to>
                                    </p:set>
                                  </p:childTnLst>
                                </p:cTn>
                              </p:par>
                            </p:childTnLst>
                          </p:cTn>
                        </p:par>
                        <p:par>
                          <p:cTn id="478" fill="hold">
                            <p:stCondLst>
                              <p:cond delay="154000"/>
                            </p:stCondLst>
                            <p:childTnLst>
                              <p:par>
                                <p:cTn id="479" presetID="11" presetClass="entr" presetSubtype="0" fill="hold" grpId="0" nodeType="afterEffect">
                                  <p:stCondLst>
                                    <p:cond delay="0"/>
                                  </p:stCondLst>
                                  <p:childTnLst>
                                    <p:set>
                                      <p:cBhvr>
                                        <p:cTn id="480" dur="1000">
                                          <p:stCondLst>
                                            <p:cond delay="0"/>
                                          </p:stCondLst>
                                        </p:cTn>
                                        <p:tgtEl>
                                          <p:spTgt spid="159"/>
                                        </p:tgtEl>
                                        <p:attrNameLst>
                                          <p:attrName>style.visibility</p:attrName>
                                        </p:attrNameLst>
                                      </p:cBhvr>
                                      <p:to>
                                        <p:strVal val="visible"/>
                                      </p:to>
                                    </p:set>
                                  </p:childTnLst>
                                </p:cTn>
                              </p:par>
                            </p:childTnLst>
                          </p:cTn>
                        </p:par>
                        <p:par>
                          <p:cTn id="481" fill="hold">
                            <p:stCondLst>
                              <p:cond delay="155000"/>
                            </p:stCondLst>
                            <p:childTnLst>
                              <p:par>
                                <p:cTn id="482" presetID="11" presetClass="entr" presetSubtype="0" fill="hold" grpId="0" nodeType="afterEffect">
                                  <p:stCondLst>
                                    <p:cond delay="0"/>
                                  </p:stCondLst>
                                  <p:childTnLst>
                                    <p:set>
                                      <p:cBhvr>
                                        <p:cTn id="483" dur="1000">
                                          <p:stCondLst>
                                            <p:cond delay="0"/>
                                          </p:stCondLst>
                                        </p:cTn>
                                        <p:tgtEl>
                                          <p:spTgt spid="160"/>
                                        </p:tgtEl>
                                        <p:attrNameLst>
                                          <p:attrName>style.visibility</p:attrName>
                                        </p:attrNameLst>
                                      </p:cBhvr>
                                      <p:to>
                                        <p:strVal val="visible"/>
                                      </p:to>
                                    </p:set>
                                  </p:childTnLst>
                                </p:cTn>
                              </p:par>
                            </p:childTnLst>
                          </p:cTn>
                        </p:par>
                        <p:par>
                          <p:cTn id="484" fill="hold">
                            <p:stCondLst>
                              <p:cond delay="156000"/>
                            </p:stCondLst>
                            <p:childTnLst>
                              <p:par>
                                <p:cTn id="485" presetID="11" presetClass="entr" presetSubtype="0" fill="hold" grpId="0" nodeType="afterEffect">
                                  <p:stCondLst>
                                    <p:cond delay="0"/>
                                  </p:stCondLst>
                                  <p:childTnLst>
                                    <p:set>
                                      <p:cBhvr>
                                        <p:cTn id="486" dur="1000">
                                          <p:stCondLst>
                                            <p:cond delay="0"/>
                                          </p:stCondLst>
                                        </p:cTn>
                                        <p:tgtEl>
                                          <p:spTgt spid="161"/>
                                        </p:tgtEl>
                                        <p:attrNameLst>
                                          <p:attrName>style.visibility</p:attrName>
                                        </p:attrNameLst>
                                      </p:cBhvr>
                                      <p:to>
                                        <p:strVal val="visible"/>
                                      </p:to>
                                    </p:set>
                                  </p:childTnLst>
                                </p:cTn>
                              </p:par>
                            </p:childTnLst>
                          </p:cTn>
                        </p:par>
                        <p:par>
                          <p:cTn id="487" fill="hold">
                            <p:stCondLst>
                              <p:cond delay="157000"/>
                            </p:stCondLst>
                            <p:childTnLst>
                              <p:par>
                                <p:cTn id="488" presetID="11" presetClass="entr" presetSubtype="0" fill="hold" grpId="0" nodeType="afterEffect">
                                  <p:stCondLst>
                                    <p:cond delay="0"/>
                                  </p:stCondLst>
                                  <p:childTnLst>
                                    <p:set>
                                      <p:cBhvr>
                                        <p:cTn id="489" dur="1000">
                                          <p:stCondLst>
                                            <p:cond delay="0"/>
                                          </p:stCondLst>
                                        </p:cTn>
                                        <p:tgtEl>
                                          <p:spTgt spid="162"/>
                                        </p:tgtEl>
                                        <p:attrNameLst>
                                          <p:attrName>style.visibility</p:attrName>
                                        </p:attrNameLst>
                                      </p:cBhvr>
                                      <p:to>
                                        <p:strVal val="visible"/>
                                      </p:to>
                                    </p:set>
                                  </p:childTnLst>
                                </p:cTn>
                              </p:par>
                            </p:childTnLst>
                          </p:cTn>
                        </p:par>
                        <p:par>
                          <p:cTn id="490" fill="hold">
                            <p:stCondLst>
                              <p:cond delay="158000"/>
                            </p:stCondLst>
                            <p:childTnLst>
                              <p:par>
                                <p:cTn id="491" presetID="11" presetClass="entr" presetSubtype="0" fill="hold" grpId="0" nodeType="afterEffect">
                                  <p:stCondLst>
                                    <p:cond delay="0"/>
                                  </p:stCondLst>
                                  <p:childTnLst>
                                    <p:set>
                                      <p:cBhvr>
                                        <p:cTn id="492" dur="1000">
                                          <p:stCondLst>
                                            <p:cond delay="0"/>
                                          </p:stCondLst>
                                        </p:cTn>
                                        <p:tgtEl>
                                          <p:spTgt spid="163"/>
                                        </p:tgtEl>
                                        <p:attrNameLst>
                                          <p:attrName>style.visibility</p:attrName>
                                        </p:attrNameLst>
                                      </p:cBhvr>
                                      <p:to>
                                        <p:strVal val="visible"/>
                                      </p:to>
                                    </p:set>
                                  </p:childTnLst>
                                </p:cTn>
                              </p:par>
                            </p:childTnLst>
                          </p:cTn>
                        </p:par>
                        <p:par>
                          <p:cTn id="493" fill="hold">
                            <p:stCondLst>
                              <p:cond delay="159000"/>
                            </p:stCondLst>
                            <p:childTnLst>
                              <p:par>
                                <p:cTn id="494" presetID="11" presetClass="entr" presetSubtype="0" fill="hold" grpId="0" nodeType="afterEffect">
                                  <p:stCondLst>
                                    <p:cond delay="0"/>
                                  </p:stCondLst>
                                  <p:childTnLst>
                                    <p:set>
                                      <p:cBhvr>
                                        <p:cTn id="495" dur="1000">
                                          <p:stCondLst>
                                            <p:cond delay="0"/>
                                          </p:stCondLst>
                                        </p:cTn>
                                        <p:tgtEl>
                                          <p:spTgt spid="164"/>
                                        </p:tgtEl>
                                        <p:attrNameLst>
                                          <p:attrName>style.visibility</p:attrName>
                                        </p:attrNameLst>
                                      </p:cBhvr>
                                      <p:to>
                                        <p:strVal val="visible"/>
                                      </p:to>
                                    </p:set>
                                  </p:childTnLst>
                                </p:cTn>
                              </p:par>
                            </p:childTnLst>
                          </p:cTn>
                        </p:par>
                        <p:par>
                          <p:cTn id="496" fill="hold">
                            <p:stCondLst>
                              <p:cond delay="160000"/>
                            </p:stCondLst>
                            <p:childTnLst>
                              <p:par>
                                <p:cTn id="497" presetID="11" presetClass="entr" presetSubtype="0" fill="hold" grpId="0" nodeType="afterEffect">
                                  <p:stCondLst>
                                    <p:cond delay="0"/>
                                  </p:stCondLst>
                                  <p:childTnLst>
                                    <p:set>
                                      <p:cBhvr>
                                        <p:cTn id="498" dur="1000">
                                          <p:stCondLst>
                                            <p:cond delay="0"/>
                                          </p:stCondLst>
                                        </p:cTn>
                                        <p:tgtEl>
                                          <p:spTgt spid="165"/>
                                        </p:tgtEl>
                                        <p:attrNameLst>
                                          <p:attrName>style.visibility</p:attrName>
                                        </p:attrNameLst>
                                      </p:cBhvr>
                                      <p:to>
                                        <p:strVal val="visible"/>
                                      </p:to>
                                    </p:set>
                                  </p:childTnLst>
                                </p:cTn>
                              </p:par>
                            </p:childTnLst>
                          </p:cTn>
                        </p:par>
                        <p:par>
                          <p:cTn id="499" fill="hold">
                            <p:stCondLst>
                              <p:cond delay="161000"/>
                            </p:stCondLst>
                            <p:childTnLst>
                              <p:par>
                                <p:cTn id="500" presetID="11" presetClass="entr" presetSubtype="0" fill="hold" grpId="0" nodeType="afterEffect">
                                  <p:stCondLst>
                                    <p:cond delay="0"/>
                                  </p:stCondLst>
                                  <p:childTnLst>
                                    <p:set>
                                      <p:cBhvr>
                                        <p:cTn id="501" dur="1000">
                                          <p:stCondLst>
                                            <p:cond delay="0"/>
                                          </p:stCondLst>
                                        </p:cTn>
                                        <p:tgtEl>
                                          <p:spTgt spid="166"/>
                                        </p:tgtEl>
                                        <p:attrNameLst>
                                          <p:attrName>style.visibility</p:attrName>
                                        </p:attrNameLst>
                                      </p:cBhvr>
                                      <p:to>
                                        <p:strVal val="visible"/>
                                      </p:to>
                                    </p:set>
                                  </p:childTnLst>
                                </p:cTn>
                              </p:par>
                            </p:childTnLst>
                          </p:cTn>
                        </p:par>
                        <p:par>
                          <p:cTn id="502" fill="hold">
                            <p:stCondLst>
                              <p:cond delay="162000"/>
                            </p:stCondLst>
                            <p:childTnLst>
                              <p:par>
                                <p:cTn id="503" presetID="11" presetClass="entr" presetSubtype="0" fill="hold" grpId="0" nodeType="afterEffect">
                                  <p:stCondLst>
                                    <p:cond delay="0"/>
                                  </p:stCondLst>
                                  <p:childTnLst>
                                    <p:set>
                                      <p:cBhvr>
                                        <p:cTn id="504" dur="1000">
                                          <p:stCondLst>
                                            <p:cond delay="0"/>
                                          </p:stCondLst>
                                        </p:cTn>
                                        <p:tgtEl>
                                          <p:spTgt spid="167"/>
                                        </p:tgtEl>
                                        <p:attrNameLst>
                                          <p:attrName>style.visibility</p:attrName>
                                        </p:attrNameLst>
                                      </p:cBhvr>
                                      <p:to>
                                        <p:strVal val="visible"/>
                                      </p:to>
                                    </p:set>
                                  </p:childTnLst>
                                </p:cTn>
                              </p:par>
                            </p:childTnLst>
                          </p:cTn>
                        </p:par>
                        <p:par>
                          <p:cTn id="505" fill="hold">
                            <p:stCondLst>
                              <p:cond delay="163000"/>
                            </p:stCondLst>
                            <p:childTnLst>
                              <p:par>
                                <p:cTn id="506" presetID="11" presetClass="entr" presetSubtype="0" fill="hold" grpId="0" nodeType="afterEffect">
                                  <p:stCondLst>
                                    <p:cond delay="0"/>
                                  </p:stCondLst>
                                  <p:childTnLst>
                                    <p:set>
                                      <p:cBhvr>
                                        <p:cTn id="507" dur="1000">
                                          <p:stCondLst>
                                            <p:cond delay="0"/>
                                          </p:stCondLst>
                                        </p:cTn>
                                        <p:tgtEl>
                                          <p:spTgt spid="168"/>
                                        </p:tgtEl>
                                        <p:attrNameLst>
                                          <p:attrName>style.visibility</p:attrName>
                                        </p:attrNameLst>
                                      </p:cBhvr>
                                      <p:to>
                                        <p:strVal val="visible"/>
                                      </p:to>
                                    </p:set>
                                  </p:childTnLst>
                                </p:cTn>
                              </p:par>
                            </p:childTnLst>
                          </p:cTn>
                        </p:par>
                        <p:par>
                          <p:cTn id="508" fill="hold">
                            <p:stCondLst>
                              <p:cond delay="164000"/>
                            </p:stCondLst>
                            <p:childTnLst>
                              <p:par>
                                <p:cTn id="509" presetID="11" presetClass="entr" presetSubtype="0" fill="hold" grpId="0" nodeType="afterEffect">
                                  <p:stCondLst>
                                    <p:cond delay="0"/>
                                  </p:stCondLst>
                                  <p:childTnLst>
                                    <p:set>
                                      <p:cBhvr>
                                        <p:cTn id="510" dur="1000">
                                          <p:stCondLst>
                                            <p:cond delay="0"/>
                                          </p:stCondLst>
                                        </p:cTn>
                                        <p:tgtEl>
                                          <p:spTgt spid="169"/>
                                        </p:tgtEl>
                                        <p:attrNameLst>
                                          <p:attrName>style.visibility</p:attrName>
                                        </p:attrNameLst>
                                      </p:cBhvr>
                                      <p:to>
                                        <p:strVal val="visible"/>
                                      </p:to>
                                    </p:set>
                                  </p:childTnLst>
                                </p:cTn>
                              </p:par>
                            </p:childTnLst>
                          </p:cTn>
                        </p:par>
                        <p:par>
                          <p:cTn id="511" fill="hold">
                            <p:stCondLst>
                              <p:cond delay="165000"/>
                            </p:stCondLst>
                            <p:childTnLst>
                              <p:par>
                                <p:cTn id="512" presetID="11" presetClass="entr" presetSubtype="0" fill="hold" grpId="0" nodeType="afterEffect">
                                  <p:stCondLst>
                                    <p:cond delay="0"/>
                                  </p:stCondLst>
                                  <p:childTnLst>
                                    <p:set>
                                      <p:cBhvr>
                                        <p:cTn id="513" dur="1000">
                                          <p:stCondLst>
                                            <p:cond delay="0"/>
                                          </p:stCondLst>
                                        </p:cTn>
                                        <p:tgtEl>
                                          <p:spTgt spid="170"/>
                                        </p:tgtEl>
                                        <p:attrNameLst>
                                          <p:attrName>style.visibility</p:attrName>
                                        </p:attrNameLst>
                                      </p:cBhvr>
                                      <p:to>
                                        <p:strVal val="visible"/>
                                      </p:to>
                                    </p:set>
                                  </p:childTnLst>
                                </p:cTn>
                              </p:par>
                            </p:childTnLst>
                          </p:cTn>
                        </p:par>
                        <p:par>
                          <p:cTn id="514" fill="hold">
                            <p:stCondLst>
                              <p:cond delay="166000"/>
                            </p:stCondLst>
                            <p:childTnLst>
                              <p:par>
                                <p:cTn id="515" presetID="11" presetClass="entr" presetSubtype="0" fill="hold" grpId="0" nodeType="afterEffect">
                                  <p:stCondLst>
                                    <p:cond delay="0"/>
                                  </p:stCondLst>
                                  <p:childTnLst>
                                    <p:set>
                                      <p:cBhvr>
                                        <p:cTn id="516" dur="1000">
                                          <p:stCondLst>
                                            <p:cond delay="0"/>
                                          </p:stCondLst>
                                        </p:cTn>
                                        <p:tgtEl>
                                          <p:spTgt spid="171"/>
                                        </p:tgtEl>
                                        <p:attrNameLst>
                                          <p:attrName>style.visibility</p:attrName>
                                        </p:attrNameLst>
                                      </p:cBhvr>
                                      <p:to>
                                        <p:strVal val="visible"/>
                                      </p:to>
                                    </p:set>
                                  </p:childTnLst>
                                </p:cTn>
                              </p:par>
                            </p:childTnLst>
                          </p:cTn>
                        </p:par>
                        <p:par>
                          <p:cTn id="517" fill="hold">
                            <p:stCondLst>
                              <p:cond delay="167000"/>
                            </p:stCondLst>
                            <p:childTnLst>
                              <p:par>
                                <p:cTn id="518" presetID="11" presetClass="entr" presetSubtype="0" fill="hold" grpId="0" nodeType="afterEffect">
                                  <p:stCondLst>
                                    <p:cond delay="0"/>
                                  </p:stCondLst>
                                  <p:childTnLst>
                                    <p:set>
                                      <p:cBhvr>
                                        <p:cTn id="519" dur="1000">
                                          <p:stCondLst>
                                            <p:cond delay="0"/>
                                          </p:stCondLst>
                                        </p:cTn>
                                        <p:tgtEl>
                                          <p:spTgt spid="172"/>
                                        </p:tgtEl>
                                        <p:attrNameLst>
                                          <p:attrName>style.visibility</p:attrName>
                                        </p:attrNameLst>
                                      </p:cBhvr>
                                      <p:to>
                                        <p:strVal val="visible"/>
                                      </p:to>
                                    </p:set>
                                  </p:childTnLst>
                                </p:cTn>
                              </p:par>
                            </p:childTnLst>
                          </p:cTn>
                        </p:par>
                        <p:par>
                          <p:cTn id="520" fill="hold">
                            <p:stCondLst>
                              <p:cond delay="168000"/>
                            </p:stCondLst>
                            <p:childTnLst>
                              <p:par>
                                <p:cTn id="521" presetID="11" presetClass="entr" presetSubtype="0" fill="hold" grpId="0" nodeType="afterEffect">
                                  <p:stCondLst>
                                    <p:cond delay="0"/>
                                  </p:stCondLst>
                                  <p:childTnLst>
                                    <p:set>
                                      <p:cBhvr>
                                        <p:cTn id="522" dur="1000">
                                          <p:stCondLst>
                                            <p:cond delay="0"/>
                                          </p:stCondLst>
                                        </p:cTn>
                                        <p:tgtEl>
                                          <p:spTgt spid="173"/>
                                        </p:tgtEl>
                                        <p:attrNameLst>
                                          <p:attrName>style.visibility</p:attrName>
                                        </p:attrNameLst>
                                      </p:cBhvr>
                                      <p:to>
                                        <p:strVal val="visible"/>
                                      </p:to>
                                    </p:set>
                                  </p:childTnLst>
                                </p:cTn>
                              </p:par>
                            </p:childTnLst>
                          </p:cTn>
                        </p:par>
                        <p:par>
                          <p:cTn id="523" fill="hold">
                            <p:stCondLst>
                              <p:cond delay="169000"/>
                            </p:stCondLst>
                            <p:childTnLst>
                              <p:par>
                                <p:cTn id="524" presetID="11" presetClass="entr" presetSubtype="0" fill="hold" grpId="0" nodeType="afterEffect">
                                  <p:stCondLst>
                                    <p:cond delay="0"/>
                                  </p:stCondLst>
                                  <p:childTnLst>
                                    <p:set>
                                      <p:cBhvr>
                                        <p:cTn id="525" dur="1000">
                                          <p:stCondLst>
                                            <p:cond delay="0"/>
                                          </p:stCondLst>
                                        </p:cTn>
                                        <p:tgtEl>
                                          <p:spTgt spid="174"/>
                                        </p:tgtEl>
                                        <p:attrNameLst>
                                          <p:attrName>style.visibility</p:attrName>
                                        </p:attrNameLst>
                                      </p:cBhvr>
                                      <p:to>
                                        <p:strVal val="visible"/>
                                      </p:to>
                                    </p:set>
                                  </p:childTnLst>
                                </p:cTn>
                              </p:par>
                            </p:childTnLst>
                          </p:cTn>
                        </p:par>
                        <p:par>
                          <p:cTn id="526" fill="hold">
                            <p:stCondLst>
                              <p:cond delay="170000"/>
                            </p:stCondLst>
                            <p:childTnLst>
                              <p:par>
                                <p:cTn id="527" presetID="11" presetClass="entr" presetSubtype="0" fill="hold" grpId="0" nodeType="afterEffect">
                                  <p:stCondLst>
                                    <p:cond delay="0"/>
                                  </p:stCondLst>
                                  <p:childTnLst>
                                    <p:set>
                                      <p:cBhvr>
                                        <p:cTn id="528" dur="1000">
                                          <p:stCondLst>
                                            <p:cond delay="0"/>
                                          </p:stCondLst>
                                        </p:cTn>
                                        <p:tgtEl>
                                          <p:spTgt spid="175"/>
                                        </p:tgtEl>
                                        <p:attrNameLst>
                                          <p:attrName>style.visibility</p:attrName>
                                        </p:attrNameLst>
                                      </p:cBhvr>
                                      <p:to>
                                        <p:strVal val="visible"/>
                                      </p:to>
                                    </p:set>
                                  </p:childTnLst>
                                </p:cTn>
                              </p:par>
                            </p:childTnLst>
                          </p:cTn>
                        </p:par>
                        <p:par>
                          <p:cTn id="529" fill="hold">
                            <p:stCondLst>
                              <p:cond delay="171000"/>
                            </p:stCondLst>
                            <p:childTnLst>
                              <p:par>
                                <p:cTn id="530" presetID="11" presetClass="entr" presetSubtype="0" fill="hold" grpId="0" nodeType="afterEffect">
                                  <p:stCondLst>
                                    <p:cond delay="0"/>
                                  </p:stCondLst>
                                  <p:childTnLst>
                                    <p:set>
                                      <p:cBhvr>
                                        <p:cTn id="531" dur="1000">
                                          <p:stCondLst>
                                            <p:cond delay="0"/>
                                          </p:stCondLst>
                                        </p:cTn>
                                        <p:tgtEl>
                                          <p:spTgt spid="176"/>
                                        </p:tgtEl>
                                        <p:attrNameLst>
                                          <p:attrName>style.visibility</p:attrName>
                                        </p:attrNameLst>
                                      </p:cBhvr>
                                      <p:to>
                                        <p:strVal val="visible"/>
                                      </p:to>
                                    </p:set>
                                  </p:childTnLst>
                                </p:cTn>
                              </p:par>
                            </p:childTnLst>
                          </p:cTn>
                        </p:par>
                        <p:par>
                          <p:cTn id="532" fill="hold">
                            <p:stCondLst>
                              <p:cond delay="172000"/>
                            </p:stCondLst>
                            <p:childTnLst>
                              <p:par>
                                <p:cTn id="533" presetID="11" presetClass="entr" presetSubtype="0" fill="hold" grpId="0" nodeType="afterEffect">
                                  <p:stCondLst>
                                    <p:cond delay="0"/>
                                  </p:stCondLst>
                                  <p:childTnLst>
                                    <p:set>
                                      <p:cBhvr>
                                        <p:cTn id="534" dur="1000">
                                          <p:stCondLst>
                                            <p:cond delay="0"/>
                                          </p:stCondLst>
                                        </p:cTn>
                                        <p:tgtEl>
                                          <p:spTgt spid="177"/>
                                        </p:tgtEl>
                                        <p:attrNameLst>
                                          <p:attrName>style.visibility</p:attrName>
                                        </p:attrNameLst>
                                      </p:cBhvr>
                                      <p:to>
                                        <p:strVal val="visible"/>
                                      </p:to>
                                    </p:set>
                                  </p:childTnLst>
                                </p:cTn>
                              </p:par>
                            </p:childTnLst>
                          </p:cTn>
                        </p:par>
                        <p:par>
                          <p:cTn id="535" fill="hold">
                            <p:stCondLst>
                              <p:cond delay="173000"/>
                            </p:stCondLst>
                            <p:childTnLst>
                              <p:par>
                                <p:cTn id="536" presetID="11" presetClass="entr" presetSubtype="0" fill="hold" grpId="0" nodeType="afterEffect">
                                  <p:stCondLst>
                                    <p:cond delay="0"/>
                                  </p:stCondLst>
                                  <p:childTnLst>
                                    <p:set>
                                      <p:cBhvr>
                                        <p:cTn id="537" dur="1000">
                                          <p:stCondLst>
                                            <p:cond delay="0"/>
                                          </p:stCondLst>
                                        </p:cTn>
                                        <p:tgtEl>
                                          <p:spTgt spid="178"/>
                                        </p:tgtEl>
                                        <p:attrNameLst>
                                          <p:attrName>style.visibility</p:attrName>
                                        </p:attrNameLst>
                                      </p:cBhvr>
                                      <p:to>
                                        <p:strVal val="visible"/>
                                      </p:to>
                                    </p:set>
                                  </p:childTnLst>
                                </p:cTn>
                              </p:par>
                            </p:childTnLst>
                          </p:cTn>
                        </p:par>
                        <p:par>
                          <p:cTn id="538" fill="hold">
                            <p:stCondLst>
                              <p:cond delay="174000"/>
                            </p:stCondLst>
                            <p:childTnLst>
                              <p:par>
                                <p:cTn id="539" presetID="11" presetClass="entr" presetSubtype="0" fill="hold" grpId="0" nodeType="afterEffect">
                                  <p:stCondLst>
                                    <p:cond delay="0"/>
                                  </p:stCondLst>
                                  <p:childTnLst>
                                    <p:set>
                                      <p:cBhvr>
                                        <p:cTn id="540" dur="1000">
                                          <p:stCondLst>
                                            <p:cond delay="0"/>
                                          </p:stCondLst>
                                        </p:cTn>
                                        <p:tgtEl>
                                          <p:spTgt spid="179"/>
                                        </p:tgtEl>
                                        <p:attrNameLst>
                                          <p:attrName>style.visibility</p:attrName>
                                        </p:attrNameLst>
                                      </p:cBhvr>
                                      <p:to>
                                        <p:strVal val="visible"/>
                                      </p:to>
                                    </p:set>
                                  </p:childTnLst>
                                </p:cTn>
                              </p:par>
                            </p:childTnLst>
                          </p:cTn>
                        </p:par>
                        <p:par>
                          <p:cTn id="541" fill="hold">
                            <p:stCondLst>
                              <p:cond delay="175000"/>
                            </p:stCondLst>
                            <p:childTnLst>
                              <p:par>
                                <p:cTn id="542" presetID="11" presetClass="entr" presetSubtype="0" fill="hold" grpId="0" nodeType="afterEffect">
                                  <p:stCondLst>
                                    <p:cond delay="0"/>
                                  </p:stCondLst>
                                  <p:childTnLst>
                                    <p:set>
                                      <p:cBhvr>
                                        <p:cTn id="543" dur="1000">
                                          <p:stCondLst>
                                            <p:cond delay="0"/>
                                          </p:stCondLst>
                                        </p:cTn>
                                        <p:tgtEl>
                                          <p:spTgt spid="180"/>
                                        </p:tgtEl>
                                        <p:attrNameLst>
                                          <p:attrName>style.visibility</p:attrName>
                                        </p:attrNameLst>
                                      </p:cBhvr>
                                      <p:to>
                                        <p:strVal val="visible"/>
                                      </p:to>
                                    </p:set>
                                  </p:childTnLst>
                                </p:cTn>
                              </p:par>
                            </p:childTnLst>
                          </p:cTn>
                        </p:par>
                        <p:par>
                          <p:cTn id="544" fill="hold">
                            <p:stCondLst>
                              <p:cond delay="176000"/>
                            </p:stCondLst>
                            <p:childTnLst>
                              <p:par>
                                <p:cTn id="545" presetID="11" presetClass="entr" presetSubtype="0" fill="hold" grpId="0" nodeType="afterEffect">
                                  <p:stCondLst>
                                    <p:cond delay="0"/>
                                  </p:stCondLst>
                                  <p:childTnLst>
                                    <p:set>
                                      <p:cBhvr>
                                        <p:cTn id="546" dur="1000">
                                          <p:stCondLst>
                                            <p:cond delay="0"/>
                                          </p:stCondLst>
                                        </p:cTn>
                                        <p:tgtEl>
                                          <p:spTgt spid="181"/>
                                        </p:tgtEl>
                                        <p:attrNameLst>
                                          <p:attrName>style.visibility</p:attrName>
                                        </p:attrNameLst>
                                      </p:cBhvr>
                                      <p:to>
                                        <p:strVal val="visible"/>
                                      </p:to>
                                    </p:set>
                                  </p:childTnLst>
                                </p:cTn>
                              </p:par>
                            </p:childTnLst>
                          </p:cTn>
                        </p:par>
                        <p:par>
                          <p:cTn id="547" fill="hold">
                            <p:stCondLst>
                              <p:cond delay="177000"/>
                            </p:stCondLst>
                            <p:childTnLst>
                              <p:par>
                                <p:cTn id="548" presetID="11" presetClass="entr" presetSubtype="0" fill="hold" grpId="0" nodeType="afterEffect">
                                  <p:stCondLst>
                                    <p:cond delay="0"/>
                                  </p:stCondLst>
                                  <p:childTnLst>
                                    <p:set>
                                      <p:cBhvr>
                                        <p:cTn id="549" dur="1000">
                                          <p:stCondLst>
                                            <p:cond delay="0"/>
                                          </p:stCondLst>
                                        </p:cTn>
                                        <p:tgtEl>
                                          <p:spTgt spid="182"/>
                                        </p:tgtEl>
                                        <p:attrNameLst>
                                          <p:attrName>style.visibility</p:attrName>
                                        </p:attrNameLst>
                                      </p:cBhvr>
                                      <p:to>
                                        <p:strVal val="visible"/>
                                      </p:to>
                                    </p:set>
                                  </p:childTnLst>
                                </p:cTn>
                              </p:par>
                            </p:childTnLst>
                          </p:cTn>
                        </p:par>
                        <p:par>
                          <p:cTn id="550" fill="hold">
                            <p:stCondLst>
                              <p:cond delay="178000"/>
                            </p:stCondLst>
                            <p:childTnLst>
                              <p:par>
                                <p:cTn id="551" presetID="11" presetClass="entr" presetSubtype="0" fill="hold" grpId="0" nodeType="afterEffect">
                                  <p:stCondLst>
                                    <p:cond delay="0"/>
                                  </p:stCondLst>
                                  <p:childTnLst>
                                    <p:set>
                                      <p:cBhvr>
                                        <p:cTn id="552" dur="1000">
                                          <p:stCondLst>
                                            <p:cond delay="0"/>
                                          </p:stCondLst>
                                        </p:cTn>
                                        <p:tgtEl>
                                          <p:spTgt spid="183"/>
                                        </p:tgtEl>
                                        <p:attrNameLst>
                                          <p:attrName>style.visibility</p:attrName>
                                        </p:attrNameLst>
                                      </p:cBhvr>
                                      <p:to>
                                        <p:strVal val="visible"/>
                                      </p:to>
                                    </p:set>
                                  </p:childTnLst>
                                </p:cTn>
                              </p:par>
                            </p:childTnLst>
                          </p:cTn>
                        </p:par>
                        <p:par>
                          <p:cTn id="553" fill="hold">
                            <p:stCondLst>
                              <p:cond delay="179000"/>
                            </p:stCondLst>
                            <p:childTnLst>
                              <p:par>
                                <p:cTn id="554" presetID="11" presetClass="entr" presetSubtype="0" fill="hold" grpId="0" nodeType="afterEffect">
                                  <p:stCondLst>
                                    <p:cond delay="0"/>
                                  </p:stCondLst>
                                  <p:childTnLst>
                                    <p:set>
                                      <p:cBhvr>
                                        <p:cTn id="555" dur="1000">
                                          <p:stCondLst>
                                            <p:cond delay="0"/>
                                          </p:stCondLst>
                                        </p:cTn>
                                        <p:tgtEl>
                                          <p:spTgt spid="184"/>
                                        </p:tgtEl>
                                        <p:attrNameLst>
                                          <p:attrName>style.visibility</p:attrName>
                                        </p:attrNameLst>
                                      </p:cBhvr>
                                      <p:to>
                                        <p:strVal val="visible"/>
                                      </p:to>
                                    </p:set>
                                  </p:childTnLst>
                                </p:cTn>
                              </p:par>
                            </p:childTnLst>
                          </p:cTn>
                        </p:par>
                        <p:par>
                          <p:cTn id="556" fill="hold">
                            <p:stCondLst>
                              <p:cond delay="180000"/>
                            </p:stCondLst>
                            <p:childTnLst>
                              <p:par>
                                <p:cTn id="557" presetID="11" presetClass="entr" presetSubtype="0" fill="hold" grpId="0" nodeType="afterEffect">
                                  <p:stCondLst>
                                    <p:cond delay="0"/>
                                  </p:stCondLst>
                                  <p:childTnLst>
                                    <p:set>
                                      <p:cBhvr>
                                        <p:cTn id="558" dur="1000">
                                          <p:stCondLst>
                                            <p:cond delay="0"/>
                                          </p:stCondLst>
                                        </p:cTn>
                                        <p:tgtEl>
                                          <p:spTgt spid="185"/>
                                        </p:tgtEl>
                                        <p:attrNameLst>
                                          <p:attrName>style.visibility</p:attrName>
                                        </p:attrNameLst>
                                      </p:cBhvr>
                                      <p:to>
                                        <p:strVal val="visible"/>
                                      </p:to>
                                    </p:set>
                                  </p:childTnLst>
                                </p:cTn>
                              </p:par>
                            </p:childTnLst>
                          </p:cTn>
                        </p:par>
                      </p:childTnLst>
                    </p:cTn>
                  </p:par>
                </p:childTnLst>
              </p:cTn>
              <p:nextCondLst>
                <p:cond evt="onClick" delay="0">
                  <p:tgtEl>
                    <p:spTgt spid="186"/>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1888" y="20560"/>
            <a:ext cx="1800225" cy="1101152"/>
          </a:xfrm>
          <a:prstGeom prst="rect">
            <a:avLst/>
          </a:prstGeom>
        </p:spPr>
      </p:pic>
      <p:grpSp>
        <p:nvGrpSpPr>
          <p:cNvPr id="3" name="Group 2"/>
          <p:cNvGrpSpPr/>
          <p:nvPr/>
        </p:nvGrpSpPr>
        <p:grpSpPr>
          <a:xfrm>
            <a:off x="660762" y="6051747"/>
            <a:ext cx="2362200" cy="740184"/>
            <a:chOff x="744583" y="5982789"/>
            <a:chExt cx="2429692" cy="692332"/>
          </a:xfrm>
        </p:grpSpPr>
        <p:pic>
          <p:nvPicPr>
            <p:cNvPr id="5" name="mau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2" name="Rectangle 1"/>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9" name="Group 8"/>
          <p:cNvGrpSpPr>
            <a:grpSpLocks/>
          </p:cNvGrpSpPr>
          <p:nvPr/>
        </p:nvGrpSpPr>
        <p:grpSpPr bwMode="auto">
          <a:xfrm>
            <a:off x="695900" y="5127680"/>
            <a:ext cx="7183554" cy="838200"/>
            <a:chOff x="504" y="1008"/>
            <a:chExt cx="4416" cy="765"/>
          </a:xfrm>
        </p:grpSpPr>
        <p:sp>
          <p:nvSpPr>
            <p:cNvPr id="13"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4" name="Text Box 5"/>
            <p:cNvSpPr txBox="1">
              <a:spLocks noChangeArrowheads="1"/>
            </p:cNvSpPr>
            <p:nvPr/>
          </p:nvSpPr>
          <p:spPr bwMode="gray">
            <a:xfrm>
              <a:off x="801" y="1012"/>
              <a:ext cx="3976"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2800" dirty="0">
                  <a:solidFill>
                    <a:srgbClr val="0000CC"/>
                  </a:solidFill>
                  <a:latin typeface="Times New Roman" panose="02020603050405020304" pitchFamily="18" charset="0"/>
                </a:rPr>
                <a:t>Những người có tên rõ ràng.</a:t>
              </a:r>
              <a:endParaRPr lang="en-US" sz="2800" dirty="0">
                <a:solidFill>
                  <a:srgbClr val="0000CC"/>
                </a:solidFill>
                <a:latin typeface="Times New Roman" panose="02020603050405020304" pitchFamily="18" charset="0"/>
              </a:endParaRPr>
            </a:p>
          </p:txBody>
        </p:sp>
      </p:grpSp>
      <p:grpSp>
        <p:nvGrpSpPr>
          <p:cNvPr id="15" name="Group 14"/>
          <p:cNvGrpSpPr>
            <a:grpSpLocks/>
          </p:cNvGrpSpPr>
          <p:nvPr/>
        </p:nvGrpSpPr>
        <p:grpSpPr bwMode="auto">
          <a:xfrm>
            <a:off x="871653" y="3872168"/>
            <a:ext cx="7015163" cy="909636"/>
            <a:chOff x="655" y="-173"/>
            <a:chExt cx="4419" cy="765"/>
          </a:xfrm>
        </p:grpSpPr>
        <p:sp>
          <p:nvSpPr>
            <p:cNvPr id="16" name="AutoShape 7"/>
            <p:cNvSpPr>
              <a:spLocks noChangeArrowheads="1"/>
            </p:cNvSpPr>
            <p:nvPr/>
          </p:nvSpPr>
          <p:spPr bwMode="gray">
            <a:xfrm>
              <a:off x="655" y="-173"/>
              <a:ext cx="4419"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7" name="Text Box 8"/>
            <p:cNvSpPr txBox="1">
              <a:spLocks noChangeArrowheads="1"/>
            </p:cNvSpPr>
            <p:nvPr/>
          </p:nvSpPr>
          <p:spPr bwMode="gray">
            <a:xfrm>
              <a:off x="738" y="-24"/>
              <a:ext cx="397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b="1" dirty="0" smtClean="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0000CC"/>
                  </a:solidFill>
                  <a:latin typeface="Times New Roman" panose="02020603050405020304" pitchFamily="18" charset="0"/>
                </a:rPr>
                <a:t>Các</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trang</a:t>
              </a:r>
              <a:r>
                <a:rPr lang="en-US" sz="2800" dirty="0">
                  <a:solidFill>
                    <a:srgbClr val="0000CC"/>
                  </a:solidFill>
                  <a:latin typeface="Times New Roman" panose="02020603050405020304" pitchFamily="18" charset="0"/>
                </a:rPr>
                <a:t> web </a:t>
              </a:r>
              <a:r>
                <a:rPr lang="en-US" sz="2800" dirty="0" err="1">
                  <a:solidFill>
                    <a:srgbClr val="0000CC"/>
                  </a:solidFill>
                  <a:latin typeface="Times New Roman" panose="02020603050405020304" pitchFamily="18" charset="0"/>
                </a:rPr>
                <a:t>ngẫu</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nhiên</a:t>
              </a:r>
              <a:r>
                <a:rPr lang="en-US" sz="2800" dirty="0">
                  <a:solidFill>
                    <a:srgbClr val="0000CC"/>
                  </a:solidFill>
                  <a:latin typeface="Times New Roman" panose="02020603050405020304" pitchFamily="18" charset="0"/>
                </a:rPr>
                <a:t>.</a:t>
              </a:r>
            </a:p>
          </p:txBody>
        </p:sp>
      </p:grpSp>
      <p:grpSp>
        <p:nvGrpSpPr>
          <p:cNvPr id="18" name="Group 17"/>
          <p:cNvGrpSpPr>
            <a:grpSpLocks/>
          </p:cNvGrpSpPr>
          <p:nvPr/>
        </p:nvGrpSpPr>
        <p:grpSpPr bwMode="auto">
          <a:xfrm>
            <a:off x="802913" y="2667000"/>
            <a:ext cx="7010400" cy="861715"/>
            <a:chOff x="504" y="1008"/>
            <a:chExt cx="4416" cy="765"/>
          </a:xfrm>
        </p:grpSpPr>
        <p:sp>
          <p:nvSpPr>
            <p:cNvPr id="19"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0" name="Text Box 11"/>
            <p:cNvSpPr txBox="1">
              <a:spLocks noChangeArrowheads="1"/>
            </p:cNvSpPr>
            <p:nvPr/>
          </p:nvSpPr>
          <p:spPr bwMode="gray">
            <a:xfrm>
              <a:off x="801" y="1153"/>
              <a:ext cx="3976"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altLang="en-US" sz="2700" b="1" dirty="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vi-VN" sz="2800" dirty="0">
                  <a:solidFill>
                    <a:srgbClr val="0000CC"/>
                  </a:solidFill>
                  <a:latin typeface="Times New Roman" panose="02020603050405020304" pitchFamily="18" charset="0"/>
                  <a:cs typeface="Times New Roman" panose="02020603050405020304" pitchFamily="18" charset="0"/>
                </a:rPr>
                <a:t>Những người em biết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a:t>
              </a:r>
              <a:r>
                <a:rPr lang="en-US" sz="2800" dirty="0">
                  <a:solidFill>
                    <a:srgbClr val="0000CC"/>
                  </a:solidFill>
                  <a:latin typeface="Times New Roman" panose="02020603050405020304" pitchFamily="18" charset="0"/>
                  <a:cs typeface="Times New Roman" panose="02020603050405020304" pitchFamily="18" charset="0"/>
                </a:rPr>
                <a:t> tin </a:t>
              </a:r>
              <a:r>
                <a:rPr lang="en-US" sz="2800" dirty="0" err="1">
                  <a:solidFill>
                    <a:srgbClr val="0000CC"/>
                  </a:solidFill>
                  <a:latin typeface="Times New Roman" panose="02020603050405020304" pitchFamily="18" charset="0"/>
                  <a:cs typeface="Times New Roman" panose="02020603050405020304" pitchFamily="18" charset="0"/>
                </a:rPr>
                <a:t>tưởng</a:t>
              </a:r>
              <a:r>
                <a:rPr lang="vi-VN" sz="2800" dirty="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grpSp>
      <p:grpSp>
        <p:nvGrpSpPr>
          <p:cNvPr id="21" name="Group 20"/>
          <p:cNvGrpSpPr>
            <a:grpSpLocks/>
          </p:cNvGrpSpPr>
          <p:nvPr/>
        </p:nvGrpSpPr>
        <p:grpSpPr bwMode="auto">
          <a:xfrm rot="5400000">
            <a:off x="-58738" y="3962400"/>
            <a:ext cx="1371600" cy="152400"/>
            <a:chOff x="0" y="1896"/>
            <a:chExt cx="5760" cy="120"/>
          </a:xfrm>
        </p:grpSpPr>
        <p:sp>
          <p:nvSpPr>
            <p:cNvPr id="22" name="Rectangle 21"/>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3" name="Rectangle 22"/>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4" name="Group 23"/>
          <p:cNvGrpSpPr>
            <a:grpSpLocks/>
          </p:cNvGrpSpPr>
          <p:nvPr/>
        </p:nvGrpSpPr>
        <p:grpSpPr bwMode="auto">
          <a:xfrm rot="5400000">
            <a:off x="7937" y="2886075"/>
            <a:ext cx="1238250" cy="152400"/>
            <a:chOff x="0" y="1896"/>
            <a:chExt cx="5760" cy="120"/>
          </a:xfrm>
        </p:grpSpPr>
        <p:sp>
          <p:nvSpPr>
            <p:cNvPr id="25"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7" name="Group 26"/>
          <p:cNvGrpSpPr>
            <a:grpSpLocks/>
          </p:cNvGrpSpPr>
          <p:nvPr/>
        </p:nvGrpSpPr>
        <p:grpSpPr bwMode="auto">
          <a:xfrm rot="5400000">
            <a:off x="-58738" y="5257800"/>
            <a:ext cx="1371600" cy="152400"/>
            <a:chOff x="0" y="1896"/>
            <a:chExt cx="5760" cy="120"/>
          </a:xfrm>
        </p:grpSpPr>
        <p:sp>
          <p:nvSpPr>
            <p:cNvPr id="28" name="Rectangle 27"/>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9" name="Rectangle 28"/>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0" name="Group 29"/>
          <p:cNvGrpSpPr>
            <a:grpSpLocks/>
          </p:cNvGrpSpPr>
          <p:nvPr/>
        </p:nvGrpSpPr>
        <p:grpSpPr bwMode="auto">
          <a:xfrm rot="5400000">
            <a:off x="84137" y="1438275"/>
            <a:ext cx="1085850" cy="152400"/>
            <a:chOff x="0" y="1896"/>
            <a:chExt cx="5760" cy="120"/>
          </a:xfrm>
        </p:grpSpPr>
        <p:sp>
          <p:nvSpPr>
            <p:cNvPr id="31" name="Rectangle 30"/>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Rectangle 31"/>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3" name="Group 32"/>
          <p:cNvGrpSpPr>
            <a:grpSpLocks/>
          </p:cNvGrpSpPr>
          <p:nvPr/>
        </p:nvGrpSpPr>
        <p:grpSpPr bwMode="auto">
          <a:xfrm>
            <a:off x="684212" y="1566864"/>
            <a:ext cx="7248726" cy="795337"/>
            <a:chOff x="504" y="1008"/>
            <a:chExt cx="4416" cy="765"/>
          </a:xfrm>
        </p:grpSpPr>
        <p:sp>
          <p:nvSpPr>
            <p:cNvPr id="34"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5" name="Text Box 26"/>
            <p:cNvSpPr txBox="1">
              <a:spLocks noChangeArrowheads="1"/>
            </p:cNvSpPr>
            <p:nvPr/>
          </p:nvSpPr>
          <p:spPr bwMode="gray">
            <a:xfrm>
              <a:off x="801" y="1013"/>
              <a:ext cx="3976"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vi-VN" sz="2800" dirty="0" smtClean="0">
                  <a:solidFill>
                    <a:srgbClr val="0000CC"/>
                  </a:solidFill>
                  <a:latin typeface="Times New Roman" panose="02020603050405020304" pitchFamily="18" charset="0"/>
                </a:rPr>
                <a:t>Những </a:t>
              </a:r>
              <a:r>
                <a:rPr lang="vi-VN" sz="2800" dirty="0">
                  <a:solidFill>
                    <a:srgbClr val="0000CC"/>
                  </a:solidFill>
                  <a:latin typeface="Times New Roman" panose="02020603050405020304" pitchFamily="18" charset="0"/>
                </a:rPr>
                <a:t>người em không biết.</a:t>
              </a:r>
              <a:endParaRPr lang="en-US" sz="2800" dirty="0">
                <a:solidFill>
                  <a:srgbClr val="0000CC"/>
                </a:solidFill>
                <a:latin typeface="Times New Roman" panose="02020603050405020304" pitchFamily="18" charset="0"/>
              </a:endParaRPr>
            </a:p>
          </p:txBody>
        </p:sp>
      </p:grpSp>
      <p:grpSp>
        <p:nvGrpSpPr>
          <p:cNvPr id="36" name="Group 35"/>
          <p:cNvGrpSpPr>
            <a:grpSpLocks/>
          </p:cNvGrpSpPr>
          <p:nvPr/>
        </p:nvGrpSpPr>
        <p:grpSpPr bwMode="auto">
          <a:xfrm>
            <a:off x="76200" y="1446214"/>
            <a:ext cx="931862" cy="992187"/>
            <a:chOff x="144" y="1176"/>
            <a:chExt cx="586" cy="625"/>
          </a:xfrm>
        </p:grpSpPr>
        <p:grpSp>
          <p:nvGrpSpPr>
            <p:cNvPr id="37" name="Group 36"/>
            <p:cNvGrpSpPr>
              <a:grpSpLocks/>
            </p:cNvGrpSpPr>
            <p:nvPr/>
          </p:nvGrpSpPr>
          <p:grpSpPr bwMode="auto">
            <a:xfrm rot="5400000">
              <a:off x="124" y="1196"/>
              <a:ext cx="625" cy="586"/>
              <a:chOff x="1872" y="1824"/>
              <a:chExt cx="2014" cy="1821"/>
            </a:xfrm>
          </p:grpSpPr>
          <p:sp>
            <p:nvSpPr>
              <p:cNvPr id="39"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0"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 name="Oval 32"/>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 name="Oval 33"/>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4" name="Oval 34"/>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5" name="Oval 35"/>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7" name="Oval 36"/>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8" name="Oval 37"/>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8" name="Text Box 38"/>
            <p:cNvSpPr txBox="1">
              <a:spLocks noChangeArrowheads="1"/>
            </p:cNvSpPr>
            <p:nvPr/>
          </p:nvSpPr>
          <p:spPr bwMode="gray">
            <a:xfrm>
              <a:off x="348" y="1296"/>
              <a:ext cx="25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A</a:t>
              </a:r>
            </a:p>
          </p:txBody>
        </p:sp>
      </p:grpSp>
      <p:grpSp>
        <p:nvGrpSpPr>
          <p:cNvPr id="49" name="Group 48"/>
          <p:cNvGrpSpPr>
            <a:grpSpLocks/>
          </p:cNvGrpSpPr>
          <p:nvPr/>
        </p:nvGrpSpPr>
        <p:grpSpPr bwMode="auto">
          <a:xfrm>
            <a:off x="93663" y="2551114"/>
            <a:ext cx="931863" cy="992187"/>
            <a:chOff x="144" y="1176"/>
            <a:chExt cx="586" cy="625"/>
          </a:xfrm>
        </p:grpSpPr>
        <p:grpSp>
          <p:nvGrpSpPr>
            <p:cNvPr id="50" name="Group 49"/>
            <p:cNvGrpSpPr>
              <a:grpSpLocks/>
            </p:cNvGrpSpPr>
            <p:nvPr/>
          </p:nvGrpSpPr>
          <p:grpSpPr bwMode="auto">
            <a:xfrm rot="5400000">
              <a:off x="124" y="1196"/>
              <a:ext cx="625" cy="586"/>
              <a:chOff x="1872" y="1824"/>
              <a:chExt cx="2014" cy="1821"/>
            </a:xfrm>
          </p:grpSpPr>
          <p:sp>
            <p:nvSpPr>
              <p:cNvPr id="52"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3"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4"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5" name="Oval 4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 name="Oval 4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46"/>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47"/>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48"/>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0" name="Oval 49"/>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1" name="Text Box 50"/>
            <p:cNvSpPr txBox="1">
              <a:spLocks noChangeArrowheads="1"/>
            </p:cNvSpPr>
            <p:nvPr/>
          </p:nvSpPr>
          <p:spPr bwMode="gray">
            <a:xfrm>
              <a:off x="353" y="1296"/>
              <a:ext cx="24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B</a:t>
              </a:r>
            </a:p>
          </p:txBody>
        </p:sp>
      </p:grpSp>
      <p:grpSp>
        <p:nvGrpSpPr>
          <p:cNvPr id="61" name="Group 60"/>
          <p:cNvGrpSpPr>
            <a:grpSpLocks/>
          </p:cNvGrpSpPr>
          <p:nvPr/>
        </p:nvGrpSpPr>
        <p:grpSpPr bwMode="auto">
          <a:xfrm>
            <a:off x="93663" y="3732214"/>
            <a:ext cx="931863" cy="992187"/>
            <a:chOff x="144" y="1176"/>
            <a:chExt cx="586" cy="625"/>
          </a:xfrm>
        </p:grpSpPr>
        <p:grpSp>
          <p:nvGrpSpPr>
            <p:cNvPr id="62" name="Group 61"/>
            <p:cNvGrpSpPr>
              <a:grpSpLocks/>
            </p:cNvGrpSpPr>
            <p:nvPr/>
          </p:nvGrpSpPr>
          <p:grpSpPr bwMode="auto">
            <a:xfrm rot="5400000">
              <a:off x="124" y="1196"/>
              <a:ext cx="625" cy="586"/>
              <a:chOff x="1872" y="1824"/>
              <a:chExt cx="2014" cy="1821"/>
            </a:xfrm>
          </p:grpSpPr>
          <p:sp>
            <p:nvSpPr>
              <p:cNvPr id="64"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5"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6"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7"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8"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 name="Oval 58"/>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0" name="Oval 59"/>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1" name="Oval 60"/>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2" name="Oval 61"/>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3" name="Text Box 62"/>
            <p:cNvSpPr txBox="1">
              <a:spLocks noChangeArrowheads="1"/>
            </p:cNvSpPr>
            <p:nvPr/>
          </p:nvSpPr>
          <p:spPr bwMode="gray">
            <a:xfrm>
              <a:off x="357" y="1296"/>
              <a:ext cx="236"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C</a:t>
              </a:r>
            </a:p>
          </p:txBody>
        </p:sp>
      </p:grpSp>
      <p:grpSp>
        <p:nvGrpSpPr>
          <p:cNvPr id="73" name="Group 72"/>
          <p:cNvGrpSpPr>
            <a:grpSpLocks/>
          </p:cNvGrpSpPr>
          <p:nvPr/>
        </p:nvGrpSpPr>
        <p:grpSpPr bwMode="auto">
          <a:xfrm>
            <a:off x="112713" y="5180014"/>
            <a:ext cx="931863" cy="992187"/>
            <a:chOff x="144" y="1176"/>
            <a:chExt cx="586" cy="625"/>
          </a:xfrm>
        </p:grpSpPr>
        <p:grpSp>
          <p:nvGrpSpPr>
            <p:cNvPr id="74" name="Group 73"/>
            <p:cNvGrpSpPr>
              <a:grpSpLocks/>
            </p:cNvGrpSpPr>
            <p:nvPr/>
          </p:nvGrpSpPr>
          <p:grpSpPr bwMode="auto">
            <a:xfrm rot="5400000">
              <a:off x="124" y="1196"/>
              <a:ext cx="625" cy="586"/>
              <a:chOff x="1872" y="1824"/>
              <a:chExt cx="2014" cy="1821"/>
            </a:xfrm>
          </p:grpSpPr>
          <p:sp>
            <p:nvSpPr>
              <p:cNvPr id="76"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7"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8"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9"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0"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1" name="Oval 70"/>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2" name="Oval 71"/>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3" name="Oval 72"/>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4" name="Oval 73"/>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5" name="Text Box 74"/>
            <p:cNvSpPr txBox="1">
              <a:spLocks noChangeArrowheads="1"/>
            </p:cNvSpPr>
            <p:nvPr/>
          </p:nvSpPr>
          <p:spPr bwMode="gray">
            <a:xfrm>
              <a:off x="346" y="1296"/>
              <a:ext cx="258"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D</a:t>
              </a:r>
            </a:p>
          </p:txBody>
        </p:sp>
      </p:grpSp>
      <p:grpSp>
        <p:nvGrpSpPr>
          <p:cNvPr id="85" name="Group 84"/>
          <p:cNvGrpSpPr>
            <a:grpSpLocks/>
          </p:cNvGrpSpPr>
          <p:nvPr/>
        </p:nvGrpSpPr>
        <p:grpSpPr bwMode="auto">
          <a:xfrm>
            <a:off x="169862" y="228600"/>
            <a:ext cx="7643452" cy="1066800"/>
            <a:chOff x="156" y="192"/>
            <a:chExt cx="5460" cy="528"/>
          </a:xfrm>
        </p:grpSpPr>
        <p:sp>
          <p:nvSpPr>
            <p:cNvPr id="86" name="AutoShape 76" descr="Papyrus"/>
            <p:cNvSpPr>
              <a:spLocks noChangeArrowheads="1"/>
            </p:cNvSpPr>
            <p:nvPr/>
          </p:nvSpPr>
          <p:spPr bwMode="gray">
            <a:xfrm>
              <a:off x="156" y="192"/>
              <a:ext cx="5460" cy="480"/>
            </a:xfrm>
            <a:prstGeom prst="roundRect">
              <a:avLst>
                <a:gd name="adj" fmla="val 50000"/>
              </a:avLst>
            </a:prstGeom>
            <a:blipFill dpi="0" rotWithShape="1">
              <a:blip r:embed="rId12"/>
              <a:srcRect/>
              <a:tile tx="0" ty="0" sx="100000" sy="100000" flip="none" algn="tl"/>
            </a:blipFill>
            <a:ln w="38100" algn="ctr">
              <a:solidFill>
                <a:srgbClr val="009900"/>
              </a:solidFill>
              <a:round/>
              <a:headEnd/>
              <a:tailEnd/>
            </a:ln>
            <a:effectLst>
              <a:outerShdw dist="63500" dir="3187806" algn="ctr" rotWithShape="0">
                <a:srgbClr val="001D3A"/>
              </a:outerShdw>
            </a:effectLst>
          </p:spPr>
          <p:txBody>
            <a:bodyPr wrap="none" anchor="ctr"/>
            <a:lstStyle/>
            <a:p>
              <a:pPr algn="ctr"/>
              <a:r>
                <a:rPr lang="en-US" altLang="en-US" sz="4000" b="1">
                  <a:solidFill>
                    <a:srgbClr val="0000FF"/>
                  </a:solidFill>
                  <a:cs typeface="Arial" panose="020B0604020202020204" pitchFamily="34" charset="0"/>
                </a:rPr>
                <a:t> </a:t>
              </a:r>
            </a:p>
          </p:txBody>
        </p:sp>
        <p:grpSp>
          <p:nvGrpSpPr>
            <p:cNvPr id="87" name="Group 86"/>
            <p:cNvGrpSpPr>
              <a:grpSpLocks/>
            </p:cNvGrpSpPr>
            <p:nvPr/>
          </p:nvGrpSpPr>
          <p:grpSpPr bwMode="auto">
            <a:xfrm rot="5400000">
              <a:off x="216" y="408"/>
              <a:ext cx="528" cy="96"/>
              <a:chOff x="0" y="1896"/>
              <a:chExt cx="5760" cy="120"/>
            </a:xfrm>
          </p:grpSpPr>
          <p:sp>
            <p:nvSpPr>
              <p:cNvPr id="88" name="Rectangle 87" descr="Papyrus"/>
              <p:cNvSpPr>
                <a:spLocks noChangeArrowheads="1"/>
              </p:cNvSpPr>
              <p:nvPr/>
            </p:nvSpPr>
            <p:spPr bwMode="gray">
              <a:xfrm>
                <a:off x="0" y="1896"/>
                <a:ext cx="5760" cy="47"/>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9" name="Rectangle 88" descr="Papyrus"/>
              <p:cNvSpPr>
                <a:spLocks noChangeArrowheads="1"/>
              </p:cNvSpPr>
              <p:nvPr/>
            </p:nvSpPr>
            <p:spPr bwMode="gray">
              <a:xfrm>
                <a:off x="0" y="1942"/>
                <a:ext cx="5760" cy="74"/>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sp>
        <p:nvSpPr>
          <p:cNvPr id="90" name="Text Box 80">
            <a:hlinkClick r:id="rId13" action="ppaction://hlinksldjump"/>
          </p:cNvPr>
          <p:cNvSpPr txBox="1">
            <a:spLocks noChangeArrowheads="1"/>
          </p:cNvSpPr>
          <p:nvPr/>
        </p:nvSpPr>
        <p:spPr bwMode="auto">
          <a:xfrm>
            <a:off x="-304800" y="381000"/>
            <a:ext cx="82121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rPr>
              <a:t>Câu</a:t>
            </a:r>
            <a:r>
              <a:rPr lang="en-US" sz="2700" b="1" dirty="0">
                <a:solidFill>
                  <a:srgbClr val="0000CC"/>
                </a:solidFill>
                <a:latin typeface="Times New Roman" panose="02020603050405020304" pitchFamily="18" charset="0"/>
              </a:rPr>
              <a:t> 1. </a:t>
            </a:r>
            <a:r>
              <a:rPr lang="vi-VN" sz="2700" b="1" dirty="0">
                <a:solidFill>
                  <a:srgbClr val="002060"/>
                </a:solidFill>
                <a:latin typeface="Times New Roman" panose="02020603050405020304" pitchFamily="18" charset="0"/>
              </a:rPr>
              <a:t>Em chỉ nên mở thư điện tử được gửi đến </a:t>
            </a:r>
            <a:r>
              <a:rPr lang="vi-VN" sz="2700" b="1" dirty="0" smtClean="0">
                <a:solidFill>
                  <a:srgbClr val="002060"/>
                </a:solidFill>
                <a:latin typeface="Times New Roman" panose="02020603050405020304" pitchFamily="18" charset="0"/>
              </a:rPr>
              <a:t>từ</a:t>
            </a:r>
            <a:r>
              <a:rPr lang="en-US" sz="2700" b="1" dirty="0" smtClean="0">
                <a:solidFill>
                  <a:srgbClr val="002060"/>
                </a:solidFill>
                <a:latin typeface="Times New Roman" panose="02020603050405020304" pitchFamily="18" charset="0"/>
              </a:rPr>
              <a:t>:</a:t>
            </a:r>
            <a:endParaRPr lang="vi-VN" sz="2700" b="1" dirty="0">
              <a:solidFill>
                <a:srgbClr val="002060"/>
              </a:solidFill>
              <a:latin typeface="Times New Roman" panose="02020603050405020304" pitchFamily="18" charset="0"/>
            </a:endParaRPr>
          </a:p>
        </p:txBody>
      </p:sp>
      <p:pic>
        <p:nvPicPr>
          <p:cNvPr id="91" name="Picture 90"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16393" y="5195719"/>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6"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3731" y="3995002"/>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7"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45438" y="1676401"/>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18" descr="6140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90200" y="2702931"/>
            <a:ext cx="1071562" cy="965200"/>
          </a:xfrm>
          <a:prstGeom prst="rect">
            <a:avLst/>
          </a:prstGeom>
          <a:noFill/>
          <a:extLst>
            <a:ext uri="{909E8E84-426E-40DD-AFC4-6F175D3DCCD1}">
              <a14:hiddenFill xmlns:a14="http://schemas.microsoft.com/office/drawing/2010/main">
                <a:solidFill>
                  <a:srgbClr val="FFFFFF"/>
                </a:solidFill>
              </a14:hiddenFill>
            </a:ext>
          </a:extLst>
        </p:spPr>
      </p:pic>
      <p:sp>
        <p:nvSpPr>
          <p:cNvPr id="164" name="Rectangle 163"/>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000000"/>
                </a:solidFill>
                <a:latin typeface="Tahoma" pitchFamily="34" charset="0"/>
                <a:cs typeface="Tahoma" pitchFamily="34" charset="0"/>
              </a:rPr>
              <a:t>Hết giờ</a:t>
            </a:r>
          </a:p>
        </p:txBody>
      </p:sp>
      <p:sp>
        <p:nvSpPr>
          <p:cNvPr id="165" name="Rectangle 164"/>
          <p:cNvSpPr/>
          <p:nvPr/>
        </p:nvSpPr>
        <p:spPr>
          <a:xfrm>
            <a:off x="7018649" y="6477000"/>
            <a:ext cx="2043113" cy="3059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sz="1100"/>
          </a:p>
        </p:txBody>
      </p:sp>
      <p:sp>
        <p:nvSpPr>
          <p:cNvPr id="166" name="TextBox 7"/>
          <p:cNvSpPr txBox="1">
            <a:spLocks noChangeArrowheads="1"/>
          </p:cNvSpPr>
          <p:nvPr/>
        </p:nvSpPr>
        <p:spPr bwMode="auto">
          <a:xfrm>
            <a:off x="7717873" y="6284190"/>
            <a:ext cx="215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3600" dirty="0">
                <a:solidFill>
                  <a:schemeClr val="bg1"/>
                </a:solidFill>
                <a:latin typeface="Calibri" panose="020F0502020204030204" pitchFamily="34" charset="0"/>
                <a:cs typeface="Arial" panose="020B0604020202020204" pitchFamily="34" charset="0"/>
              </a:rPr>
              <a:t>:</a:t>
            </a:r>
          </a:p>
        </p:txBody>
      </p:sp>
      <p:sp>
        <p:nvSpPr>
          <p:cNvPr id="167" name="Rounded Rectangle 166"/>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
        <p:nvSpPr>
          <p:cNvPr id="168" name="Rectangle 167"/>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FF0000"/>
                </a:solidFill>
                <a:latin typeface="Tahoma" pitchFamily="34" charset="0"/>
                <a:cs typeface="Tahoma" pitchFamily="34" charset="0"/>
              </a:rPr>
              <a:t>Thời gian còn lại ...</a:t>
            </a:r>
          </a:p>
        </p:txBody>
      </p:sp>
      <p:sp>
        <p:nvSpPr>
          <p:cNvPr id="169" name="Rectangle 168"/>
          <p:cNvSpPr/>
          <p:nvPr/>
        </p:nvSpPr>
        <p:spPr>
          <a:xfrm>
            <a:off x="7018649" y="6230813"/>
            <a:ext cx="2043113" cy="246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1400">
                <a:solidFill>
                  <a:srgbClr val="FFFFFF"/>
                </a:solidFill>
                <a:latin typeface="Tahoma" pitchFamily="34" charset="0"/>
                <a:cs typeface="Tahoma" pitchFamily="34" charset="0"/>
              </a:rPr>
              <a:t>Bắt đầu tính giờ</a:t>
            </a:r>
          </a:p>
        </p:txBody>
      </p:sp>
      <p:sp>
        <p:nvSpPr>
          <p:cNvPr id="170" name="Rounded Rectangle 16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00</a:t>
            </a:r>
          </a:p>
        </p:txBody>
      </p:sp>
      <p:sp>
        <p:nvSpPr>
          <p:cNvPr id="171" name="Rounded Rectangle 17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59</a:t>
            </a:r>
          </a:p>
        </p:txBody>
      </p:sp>
      <p:sp>
        <p:nvSpPr>
          <p:cNvPr id="172" name="Rounded Rectangle 17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58</a:t>
            </a:r>
          </a:p>
        </p:txBody>
      </p:sp>
      <p:sp>
        <p:nvSpPr>
          <p:cNvPr id="173" name="Rounded Rectangle 17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57</a:t>
            </a:r>
          </a:p>
        </p:txBody>
      </p:sp>
      <p:sp>
        <p:nvSpPr>
          <p:cNvPr id="174" name="Rounded Rectangle 17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56</a:t>
            </a:r>
          </a:p>
        </p:txBody>
      </p:sp>
      <p:sp>
        <p:nvSpPr>
          <p:cNvPr id="175" name="Rounded Rectangle 17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55</a:t>
            </a:r>
          </a:p>
        </p:txBody>
      </p:sp>
      <p:sp>
        <p:nvSpPr>
          <p:cNvPr id="176" name="Rounded Rectangle 17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54</a:t>
            </a:r>
          </a:p>
        </p:txBody>
      </p:sp>
      <p:sp>
        <p:nvSpPr>
          <p:cNvPr id="177" name="Rounded Rectangle 17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53</a:t>
            </a:r>
          </a:p>
        </p:txBody>
      </p:sp>
      <p:sp>
        <p:nvSpPr>
          <p:cNvPr id="178" name="Rounded Rectangle 17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52</a:t>
            </a:r>
          </a:p>
        </p:txBody>
      </p:sp>
      <p:sp>
        <p:nvSpPr>
          <p:cNvPr id="179" name="Rounded Rectangle 17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51</a:t>
            </a:r>
          </a:p>
        </p:txBody>
      </p:sp>
      <p:sp>
        <p:nvSpPr>
          <p:cNvPr id="180" name="Rounded Rectangle 17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50</a:t>
            </a:r>
          </a:p>
        </p:txBody>
      </p:sp>
      <p:sp>
        <p:nvSpPr>
          <p:cNvPr id="181" name="Rounded Rectangle 18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49</a:t>
            </a:r>
          </a:p>
        </p:txBody>
      </p:sp>
      <p:sp>
        <p:nvSpPr>
          <p:cNvPr id="182" name="Rounded Rectangle 18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48</a:t>
            </a:r>
          </a:p>
        </p:txBody>
      </p:sp>
      <p:sp>
        <p:nvSpPr>
          <p:cNvPr id="183" name="Rounded Rectangle 18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47</a:t>
            </a:r>
          </a:p>
        </p:txBody>
      </p:sp>
      <p:sp>
        <p:nvSpPr>
          <p:cNvPr id="184" name="Rounded Rectangle 18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46</a:t>
            </a:r>
          </a:p>
        </p:txBody>
      </p:sp>
      <p:sp>
        <p:nvSpPr>
          <p:cNvPr id="185" name="Rounded Rectangle 18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45</a:t>
            </a:r>
          </a:p>
        </p:txBody>
      </p:sp>
      <p:sp>
        <p:nvSpPr>
          <p:cNvPr id="186" name="Rounded Rectangle 18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44</a:t>
            </a:r>
          </a:p>
        </p:txBody>
      </p:sp>
      <p:sp>
        <p:nvSpPr>
          <p:cNvPr id="187" name="Rounded Rectangle 18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43</a:t>
            </a:r>
          </a:p>
        </p:txBody>
      </p:sp>
      <p:sp>
        <p:nvSpPr>
          <p:cNvPr id="188" name="Rounded Rectangle 18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42</a:t>
            </a:r>
          </a:p>
        </p:txBody>
      </p:sp>
      <p:sp>
        <p:nvSpPr>
          <p:cNvPr id="189" name="Rounded Rectangle 18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41</a:t>
            </a:r>
          </a:p>
        </p:txBody>
      </p:sp>
      <p:sp>
        <p:nvSpPr>
          <p:cNvPr id="190" name="Rounded Rectangle 18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40</a:t>
            </a:r>
          </a:p>
        </p:txBody>
      </p:sp>
      <p:sp>
        <p:nvSpPr>
          <p:cNvPr id="191" name="Rounded Rectangle 19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39</a:t>
            </a:r>
          </a:p>
        </p:txBody>
      </p:sp>
      <p:sp>
        <p:nvSpPr>
          <p:cNvPr id="192" name="Rounded Rectangle 19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38</a:t>
            </a:r>
          </a:p>
        </p:txBody>
      </p:sp>
      <p:sp>
        <p:nvSpPr>
          <p:cNvPr id="193" name="Rounded Rectangle 19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37</a:t>
            </a:r>
          </a:p>
        </p:txBody>
      </p:sp>
      <p:sp>
        <p:nvSpPr>
          <p:cNvPr id="194" name="Rounded Rectangle 19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36</a:t>
            </a:r>
          </a:p>
        </p:txBody>
      </p:sp>
      <p:sp>
        <p:nvSpPr>
          <p:cNvPr id="195" name="Rounded Rectangle 19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35</a:t>
            </a:r>
          </a:p>
        </p:txBody>
      </p:sp>
      <p:sp>
        <p:nvSpPr>
          <p:cNvPr id="196" name="Rounded Rectangle 19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34</a:t>
            </a:r>
          </a:p>
        </p:txBody>
      </p:sp>
      <p:sp>
        <p:nvSpPr>
          <p:cNvPr id="197" name="Rounded Rectangle 19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33</a:t>
            </a:r>
          </a:p>
        </p:txBody>
      </p:sp>
      <p:sp>
        <p:nvSpPr>
          <p:cNvPr id="198" name="Rounded Rectangle 19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32</a:t>
            </a:r>
          </a:p>
        </p:txBody>
      </p:sp>
      <p:sp>
        <p:nvSpPr>
          <p:cNvPr id="199" name="Rounded Rectangle 19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31</a:t>
            </a:r>
          </a:p>
        </p:txBody>
      </p:sp>
      <p:sp>
        <p:nvSpPr>
          <p:cNvPr id="200" name="Rounded Rectangle 19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30</a:t>
            </a:r>
          </a:p>
        </p:txBody>
      </p:sp>
      <p:sp>
        <p:nvSpPr>
          <p:cNvPr id="201" name="Rounded Rectangle 20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29</a:t>
            </a:r>
          </a:p>
        </p:txBody>
      </p:sp>
      <p:sp>
        <p:nvSpPr>
          <p:cNvPr id="202" name="Rounded Rectangle 20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28</a:t>
            </a:r>
          </a:p>
        </p:txBody>
      </p:sp>
      <p:sp>
        <p:nvSpPr>
          <p:cNvPr id="203" name="Rounded Rectangle 20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27</a:t>
            </a:r>
          </a:p>
        </p:txBody>
      </p:sp>
      <p:sp>
        <p:nvSpPr>
          <p:cNvPr id="204" name="Rounded Rectangle 20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26</a:t>
            </a:r>
          </a:p>
        </p:txBody>
      </p:sp>
      <p:sp>
        <p:nvSpPr>
          <p:cNvPr id="205" name="Rounded Rectangle 20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25</a:t>
            </a:r>
          </a:p>
        </p:txBody>
      </p:sp>
      <p:sp>
        <p:nvSpPr>
          <p:cNvPr id="206" name="Rounded Rectangle 20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24</a:t>
            </a:r>
          </a:p>
        </p:txBody>
      </p:sp>
      <p:sp>
        <p:nvSpPr>
          <p:cNvPr id="207" name="Rounded Rectangle 20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23</a:t>
            </a:r>
          </a:p>
        </p:txBody>
      </p:sp>
      <p:sp>
        <p:nvSpPr>
          <p:cNvPr id="208" name="Rounded Rectangle 20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22</a:t>
            </a:r>
          </a:p>
        </p:txBody>
      </p:sp>
      <p:sp>
        <p:nvSpPr>
          <p:cNvPr id="209" name="Rounded Rectangle 20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21</a:t>
            </a:r>
          </a:p>
        </p:txBody>
      </p:sp>
      <p:sp>
        <p:nvSpPr>
          <p:cNvPr id="210" name="Rounded Rectangle 20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20</a:t>
            </a:r>
          </a:p>
        </p:txBody>
      </p:sp>
      <p:sp>
        <p:nvSpPr>
          <p:cNvPr id="211" name="Rounded Rectangle 21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19</a:t>
            </a:r>
          </a:p>
        </p:txBody>
      </p:sp>
      <p:sp>
        <p:nvSpPr>
          <p:cNvPr id="212" name="Rounded Rectangle 21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18</a:t>
            </a:r>
          </a:p>
        </p:txBody>
      </p:sp>
      <p:sp>
        <p:nvSpPr>
          <p:cNvPr id="213" name="Rounded Rectangle 21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17</a:t>
            </a:r>
          </a:p>
        </p:txBody>
      </p:sp>
      <p:sp>
        <p:nvSpPr>
          <p:cNvPr id="214" name="Rounded Rectangle 21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16</a:t>
            </a:r>
          </a:p>
        </p:txBody>
      </p:sp>
      <p:sp>
        <p:nvSpPr>
          <p:cNvPr id="215" name="Rounded Rectangle 21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15</a:t>
            </a:r>
          </a:p>
        </p:txBody>
      </p:sp>
      <p:sp>
        <p:nvSpPr>
          <p:cNvPr id="216" name="Rounded Rectangle 21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14</a:t>
            </a:r>
          </a:p>
        </p:txBody>
      </p:sp>
      <p:sp>
        <p:nvSpPr>
          <p:cNvPr id="217" name="Rounded Rectangle 21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13</a:t>
            </a:r>
          </a:p>
        </p:txBody>
      </p:sp>
      <p:sp>
        <p:nvSpPr>
          <p:cNvPr id="218" name="Rounded Rectangle 21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12</a:t>
            </a:r>
          </a:p>
        </p:txBody>
      </p:sp>
      <p:sp>
        <p:nvSpPr>
          <p:cNvPr id="219" name="Rounded Rectangle 21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11</a:t>
            </a:r>
          </a:p>
        </p:txBody>
      </p:sp>
      <p:sp>
        <p:nvSpPr>
          <p:cNvPr id="220" name="Rounded Rectangle 21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10</a:t>
            </a:r>
          </a:p>
        </p:txBody>
      </p:sp>
      <p:sp>
        <p:nvSpPr>
          <p:cNvPr id="221" name="Rounded Rectangle 22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09</a:t>
            </a:r>
          </a:p>
        </p:txBody>
      </p:sp>
      <p:sp>
        <p:nvSpPr>
          <p:cNvPr id="222" name="Rounded Rectangle 22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08</a:t>
            </a:r>
          </a:p>
        </p:txBody>
      </p:sp>
      <p:sp>
        <p:nvSpPr>
          <p:cNvPr id="223" name="Rounded Rectangle 22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07</a:t>
            </a:r>
          </a:p>
        </p:txBody>
      </p:sp>
      <p:sp>
        <p:nvSpPr>
          <p:cNvPr id="224" name="Rounded Rectangle 22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06</a:t>
            </a:r>
          </a:p>
        </p:txBody>
      </p:sp>
      <p:sp>
        <p:nvSpPr>
          <p:cNvPr id="225" name="Rounded Rectangle 22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05</a:t>
            </a:r>
          </a:p>
        </p:txBody>
      </p:sp>
      <p:sp>
        <p:nvSpPr>
          <p:cNvPr id="226" name="Rounded Rectangle 22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04</a:t>
            </a:r>
          </a:p>
        </p:txBody>
      </p:sp>
      <p:sp>
        <p:nvSpPr>
          <p:cNvPr id="227" name="Rounded Rectangle 22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03</a:t>
            </a:r>
          </a:p>
        </p:txBody>
      </p:sp>
      <p:sp>
        <p:nvSpPr>
          <p:cNvPr id="228" name="Rounded Rectangle 22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02</a:t>
            </a:r>
          </a:p>
        </p:txBody>
      </p:sp>
      <p:sp>
        <p:nvSpPr>
          <p:cNvPr id="229" name="Rounded Rectangle 22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01</a:t>
            </a:r>
          </a:p>
        </p:txBody>
      </p:sp>
      <p:sp>
        <p:nvSpPr>
          <p:cNvPr id="230" name="Rounded Rectangle 22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ahoma" pitchFamily="34" charset="0"/>
                <a:ea typeface="Tahoma" pitchFamily="34" charset="0"/>
                <a:cs typeface="Tahoma" pitchFamily="34" charset="0"/>
              </a:rPr>
              <a:t>00</a:t>
            </a:r>
          </a:p>
        </p:txBody>
      </p:sp>
      <p:sp>
        <p:nvSpPr>
          <p:cNvPr id="231" name="Rounded Rectangle 230"/>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a:t>
            </a:r>
          </a:p>
        </p:txBody>
      </p:sp>
      <p:sp>
        <p:nvSpPr>
          <p:cNvPr id="232" name="Rounded Rectangle 231"/>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4015652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ppt_w</p:attrName>
                                        </p:attrNameLst>
                                      </p:cBhvr>
                                      <p:tavLst>
                                        <p:tav tm="0">
                                          <p:val>
                                            <p:fltVal val="0"/>
                                          </p:val>
                                        </p:tav>
                                        <p:tav tm="100000">
                                          <p:val>
                                            <p:strVal val="#ppt_w"/>
                                          </p:val>
                                        </p:tav>
                                      </p:tavLst>
                                    </p:anim>
                                    <p:anim calcmode="lin" valueType="num">
                                      <p:cBhvr>
                                        <p:cTn id="22" dur="500" fill="hold"/>
                                        <p:tgtEl>
                                          <p:spTgt spid="91"/>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repeatCount="3000" fill="hold" nodeType="click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69"/>
                    </p:tgtEl>
                  </p:cond>
                </p:stCondLst>
                <p:endSync evt="end" delay="0">
                  <p:rtn val="all"/>
                </p:endSync>
                <p:childTnLst>
                  <p:par>
                    <p:cTn id="31" fill="hold">
                      <p:stCondLst>
                        <p:cond delay="0"/>
                      </p:stCondLst>
                      <p:childTnLst>
                        <p:par>
                          <p:cTn id="32" fill="hold">
                            <p:stCondLst>
                              <p:cond delay="0"/>
                            </p:stCondLst>
                            <p:childTnLst>
                              <p:par>
                                <p:cTn id="33" presetID="4" presetClass="exit" presetSubtype="16" fill="hold" grpId="0" nodeType="clickEffect">
                                  <p:stCondLst>
                                    <p:cond delay="0"/>
                                  </p:stCondLst>
                                  <p:childTnLst>
                                    <p:animEffect transition="out" filter="box(in)">
                                      <p:cBhvr>
                                        <p:cTn id="34" dur="100"/>
                                        <p:tgtEl>
                                          <p:spTgt spid="169"/>
                                        </p:tgtEl>
                                      </p:cBhvr>
                                    </p:animEffect>
                                    <p:set>
                                      <p:cBhvr>
                                        <p:cTn id="35" dur="1" fill="hold">
                                          <p:stCondLst>
                                            <p:cond delay="99"/>
                                          </p:stCondLst>
                                        </p:cTn>
                                        <p:tgtEl>
                                          <p:spTgt spid="169"/>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167"/>
                                        </p:tgtEl>
                                        <p:attrNameLst>
                                          <p:attrName>style.visibility</p:attrName>
                                        </p:attrNameLst>
                                      </p:cBhvr>
                                      <p:to>
                                        <p:strVal val="visible"/>
                                      </p:to>
                                    </p:set>
                                    <p:animEffect transition="in" filter="box(in)">
                                      <p:cBhvr>
                                        <p:cTn id="38" dur="500"/>
                                        <p:tgtEl>
                                          <p:spTgt spid="167"/>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box(out)">
                                      <p:cBhvr>
                                        <p:cTn id="42" dur="1000"/>
                                        <p:tgtEl>
                                          <p:spTgt spid="216"/>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1500"/>
                            </p:stCondLst>
                            <p:childTnLst>
                              <p:par>
                                <p:cTn id="44" presetID="4" presetClass="entr" presetSubtype="32" fill="hold" grpId="0" nodeType="afterEffect">
                                  <p:stCondLst>
                                    <p:cond delay="0"/>
                                  </p:stCondLst>
                                  <p:childTnLst>
                                    <p:set>
                                      <p:cBhvr>
                                        <p:cTn id="45" dur="1" fill="hold">
                                          <p:stCondLst>
                                            <p:cond delay="0"/>
                                          </p:stCondLst>
                                        </p:cTn>
                                        <p:tgtEl>
                                          <p:spTgt spid="217"/>
                                        </p:tgtEl>
                                        <p:attrNameLst>
                                          <p:attrName>style.visibility</p:attrName>
                                        </p:attrNameLst>
                                      </p:cBhvr>
                                      <p:to>
                                        <p:strVal val="visible"/>
                                      </p:to>
                                    </p:set>
                                    <p:animEffect transition="in" filter="box(out)">
                                      <p:cBhvr>
                                        <p:cTn id="46" dur="1000"/>
                                        <p:tgtEl>
                                          <p:spTgt spid="217"/>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2500"/>
                            </p:stCondLst>
                            <p:childTnLst>
                              <p:par>
                                <p:cTn id="48" presetID="4" presetClass="entr" presetSubtype="32" fill="hold" grpId="0" nodeType="afterEffect">
                                  <p:stCondLst>
                                    <p:cond delay="0"/>
                                  </p:stCondLst>
                                  <p:childTnLst>
                                    <p:set>
                                      <p:cBhvr>
                                        <p:cTn id="49" dur="1" fill="hold">
                                          <p:stCondLst>
                                            <p:cond delay="0"/>
                                          </p:stCondLst>
                                        </p:cTn>
                                        <p:tgtEl>
                                          <p:spTgt spid="218"/>
                                        </p:tgtEl>
                                        <p:attrNameLst>
                                          <p:attrName>style.visibility</p:attrName>
                                        </p:attrNameLst>
                                      </p:cBhvr>
                                      <p:to>
                                        <p:strVal val="visible"/>
                                      </p:to>
                                    </p:set>
                                    <p:animEffect transition="in" filter="box(out)">
                                      <p:cBhvr>
                                        <p:cTn id="50" dur="1000"/>
                                        <p:tgtEl>
                                          <p:spTgt spid="218"/>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219"/>
                                        </p:tgtEl>
                                        <p:attrNameLst>
                                          <p:attrName>style.visibility</p:attrName>
                                        </p:attrNameLst>
                                      </p:cBhvr>
                                      <p:to>
                                        <p:strVal val="visible"/>
                                      </p:to>
                                    </p:set>
                                    <p:animEffect transition="in" filter="box(out)">
                                      <p:cBhvr>
                                        <p:cTn id="54" dur="1000"/>
                                        <p:tgtEl>
                                          <p:spTgt spid="219"/>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4500"/>
                            </p:stCondLst>
                            <p:childTnLst>
                              <p:par>
                                <p:cTn id="56" presetID="4" presetClass="entr" presetSubtype="32" fill="hold" grpId="0" nodeType="afterEffect">
                                  <p:stCondLst>
                                    <p:cond delay="0"/>
                                  </p:stCondLst>
                                  <p:childTnLst>
                                    <p:set>
                                      <p:cBhvr>
                                        <p:cTn id="57" dur="1" fill="hold">
                                          <p:stCondLst>
                                            <p:cond delay="0"/>
                                          </p:stCondLst>
                                        </p:cTn>
                                        <p:tgtEl>
                                          <p:spTgt spid="220"/>
                                        </p:tgtEl>
                                        <p:attrNameLst>
                                          <p:attrName>style.visibility</p:attrName>
                                        </p:attrNameLst>
                                      </p:cBhvr>
                                      <p:to>
                                        <p:strVal val="visible"/>
                                      </p:to>
                                    </p:set>
                                    <p:animEffect transition="in" filter="box(out)">
                                      <p:cBhvr>
                                        <p:cTn id="58" dur="1000"/>
                                        <p:tgtEl>
                                          <p:spTgt spid="220"/>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5500"/>
                            </p:stCondLst>
                            <p:childTnLst>
                              <p:par>
                                <p:cTn id="60" presetID="4" presetClass="entr" presetSubtype="32" fill="hold" grpId="0"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box(out)">
                                      <p:cBhvr>
                                        <p:cTn id="62" dur="1000"/>
                                        <p:tgtEl>
                                          <p:spTgt spid="221"/>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6500"/>
                            </p:stCondLst>
                            <p:childTnLst>
                              <p:par>
                                <p:cTn id="64" presetID="4" presetClass="entr" presetSubtype="32" fill="hold" grpId="0" nodeType="afterEffect">
                                  <p:stCondLst>
                                    <p:cond delay="0"/>
                                  </p:stCondLst>
                                  <p:childTnLst>
                                    <p:set>
                                      <p:cBhvr>
                                        <p:cTn id="65" dur="1" fill="hold">
                                          <p:stCondLst>
                                            <p:cond delay="0"/>
                                          </p:stCondLst>
                                        </p:cTn>
                                        <p:tgtEl>
                                          <p:spTgt spid="222"/>
                                        </p:tgtEl>
                                        <p:attrNameLst>
                                          <p:attrName>style.visibility</p:attrName>
                                        </p:attrNameLst>
                                      </p:cBhvr>
                                      <p:to>
                                        <p:strVal val="visible"/>
                                      </p:to>
                                    </p:set>
                                    <p:animEffect transition="in" filter="box(out)">
                                      <p:cBhvr>
                                        <p:cTn id="66" dur="1000"/>
                                        <p:tgtEl>
                                          <p:spTgt spid="222"/>
                                        </p:tgtEl>
                                      </p:cBhvr>
                                    </p:animEffec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7" fill="hold">
                            <p:stCondLst>
                              <p:cond delay="7500"/>
                            </p:stCondLst>
                            <p:childTnLst>
                              <p:par>
                                <p:cTn id="68" presetID="4" presetClass="entr" presetSubtype="32" fill="hold" grpId="0" nodeType="afterEffect">
                                  <p:stCondLst>
                                    <p:cond delay="0"/>
                                  </p:stCondLst>
                                  <p:childTnLst>
                                    <p:set>
                                      <p:cBhvr>
                                        <p:cTn id="69" dur="1" fill="hold">
                                          <p:stCondLst>
                                            <p:cond delay="0"/>
                                          </p:stCondLst>
                                        </p:cTn>
                                        <p:tgtEl>
                                          <p:spTgt spid="223"/>
                                        </p:tgtEl>
                                        <p:attrNameLst>
                                          <p:attrName>style.visibility</p:attrName>
                                        </p:attrNameLst>
                                      </p:cBhvr>
                                      <p:to>
                                        <p:strVal val="visible"/>
                                      </p:to>
                                    </p:set>
                                    <p:animEffect transition="in" filter="box(out)">
                                      <p:cBhvr>
                                        <p:cTn id="70" dur="1000"/>
                                        <p:tgtEl>
                                          <p:spTgt spid="223"/>
                                        </p:tgtEl>
                                      </p:cBhvr>
                                    </p:animEffec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1" fill="hold">
                            <p:stCondLst>
                              <p:cond delay="8500"/>
                            </p:stCondLst>
                            <p:childTnLst>
                              <p:par>
                                <p:cTn id="72" presetID="4" presetClass="entr" presetSubtype="32" fill="hold" grpId="0" nodeType="afterEffect">
                                  <p:stCondLst>
                                    <p:cond delay="0"/>
                                  </p:stCondLst>
                                  <p:childTnLst>
                                    <p:set>
                                      <p:cBhvr>
                                        <p:cTn id="73" dur="1" fill="hold">
                                          <p:stCondLst>
                                            <p:cond delay="0"/>
                                          </p:stCondLst>
                                        </p:cTn>
                                        <p:tgtEl>
                                          <p:spTgt spid="224"/>
                                        </p:tgtEl>
                                        <p:attrNameLst>
                                          <p:attrName>style.visibility</p:attrName>
                                        </p:attrNameLst>
                                      </p:cBhvr>
                                      <p:to>
                                        <p:strVal val="visible"/>
                                      </p:to>
                                    </p:set>
                                    <p:animEffect transition="in" filter="box(out)">
                                      <p:cBhvr>
                                        <p:cTn id="74" dur="1000"/>
                                        <p:tgtEl>
                                          <p:spTgt spid="224"/>
                                        </p:tgtEl>
                                      </p:cBhvr>
                                    </p:animEffec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5" fill="hold">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box(out)">
                                      <p:cBhvr>
                                        <p:cTn id="78" dur="1000"/>
                                        <p:tgtEl>
                                          <p:spTgt spid="225"/>
                                        </p:tgtEl>
                                      </p:cBhvr>
                                    </p:animEffec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childTnLst>
                          </p:cTn>
                        </p:par>
                        <p:par>
                          <p:cTn id="79" fill="hold">
                            <p:stCondLst>
                              <p:cond delay="10500"/>
                            </p:stCondLst>
                            <p:childTnLst>
                              <p:par>
                                <p:cTn id="80" presetID="4" presetClass="entr" presetSubtype="32" fill="hold" grpId="0" nodeType="afterEffect">
                                  <p:stCondLst>
                                    <p:cond delay="0"/>
                                  </p:stCondLst>
                                  <p:childTnLst>
                                    <p:set>
                                      <p:cBhvr>
                                        <p:cTn id="81" dur="1" fill="hold">
                                          <p:stCondLst>
                                            <p:cond delay="0"/>
                                          </p:stCondLst>
                                        </p:cTn>
                                        <p:tgtEl>
                                          <p:spTgt spid="226"/>
                                        </p:tgtEl>
                                        <p:attrNameLst>
                                          <p:attrName>style.visibility</p:attrName>
                                        </p:attrNameLst>
                                      </p:cBhvr>
                                      <p:to>
                                        <p:strVal val="visible"/>
                                      </p:to>
                                    </p:set>
                                    <p:animEffect transition="in" filter="box(out)">
                                      <p:cBhvr>
                                        <p:cTn id="82" dur="1000"/>
                                        <p:tgtEl>
                                          <p:spTgt spid="226"/>
                                        </p:tgtEl>
                                      </p:cBhvr>
                                    </p:animEffect>
                                  </p:childTnLst>
                                  <p:subTnLst>
                                    <p:audio>
                                      <p:cMediaNode>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p:stCondLst>
                              <p:cond delay="11500"/>
                            </p:stCondLst>
                            <p:childTnLst>
                              <p:par>
                                <p:cTn id="84" presetID="4" presetClass="entr" presetSubtype="32" fill="hold" grpId="0" nodeType="afterEffect">
                                  <p:stCondLst>
                                    <p:cond delay="0"/>
                                  </p:stCondLst>
                                  <p:childTnLst>
                                    <p:set>
                                      <p:cBhvr>
                                        <p:cTn id="85" dur="1" fill="hold">
                                          <p:stCondLst>
                                            <p:cond delay="0"/>
                                          </p:stCondLst>
                                        </p:cTn>
                                        <p:tgtEl>
                                          <p:spTgt spid="227"/>
                                        </p:tgtEl>
                                        <p:attrNameLst>
                                          <p:attrName>style.visibility</p:attrName>
                                        </p:attrNameLst>
                                      </p:cBhvr>
                                      <p:to>
                                        <p:strVal val="visible"/>
                                      </p:to>
                                    </p:set>
                                    <p:animEffect transition="in" filter="box(out)">
                                      <p:cBhvr>
                                        <p:cTn id="86" dur="1000"/>
                                        <p:tgtEl>
                                          <p:spTgt spid="227"/>
                                        </p:tgtEl>
                                      </p:cBhvr>
                                    </p:animEffect>
                                  </p:childTnLst>
                                  <p:subTnLst>
                                    <p:audio>
                                      <p:cMediaNode>
                                        <p:cTn display="0" masterRel="sameClick">
                                          <p:stCondLst>
                                            <p:cond evt="begin" delay="0">
                                              <p:tn val="84"/>
                                            </p:cond>
                                          </p:stCondLst>
                                          <p:endCondLst>
                                            <p:cond evt="onStopAudio" delay="0">
                                              <p:tgtEl>
                                                <p:sldTgt/>
                                              </p:tgtEl>
                                            </p:cond>
                                          </p:endCondLst>
                                        </p:cTn>
                                        <p:tgtEl>
                                          <p:sndTgt r:embed="rId5" name="hammer.wav"/>
                                        </p:tgtEl>
                                      </p:cMediaNode>
                                    </p:audio>
                                  </p:subTnLst>
                                </p:cTn>
                              </p:par>
                            </p:childTnLst>
                          </p:cTn>
                        </p:par>
                        <p:par>
                          <p:cTn id="87" fill="hold">
                            <p:stCondLst>
                              <p:cond delay="12500"/>
                            </p:stCondLst>
                            <p:childTnLst>
                              <p:par>
                                <p:cTn id="88" presetID="4" presetClass="entr" presetSubtype="32" fill="hold" grpId="0" nodeType="afterEffect">
                                  <p:stCondLst>
                                    <p:cond delay="0"/>
                                  </p:stCondLst>
                                  <p:childTnLst>
                                    <p:set>
                                      <p:cBhvr>
                                        <p:cTn id="89" dur="1" fill="hold">
                                          <p:stCondLst>
                                            <p:cond delay="0"/>
                                          </p:stCondLst>
                                        </p:cTn>
                                        <p:tgtEl>
                                          <p:spTgt spid="228"/>
                                        </p:tgtEl>
                                        <p:attrNameLst>
                                          <p:attrName>style.visibility</p:attrName>
                                        </p:attrNameLst>
                                      </p:cBhvr>
                                      <p:to>
                                        <p:strVal val="visible"/>
                                      </p:to>
                                    </p:set>
                                    <p:animEffect transition="in" filter="box(out)">
                                      <p:cBhvr>
                                        <p:cTn id="90" dur="1000"/>
                                        <p:tgtEl>
                                          <p:spTgt spid="228"/>
                                        </p:tgtEl>
                                      </p:cBhvr>
                                    </p:animEffect>
                                  </p:childTnLst>
                                  <p:subTnLst>
                                    <p:audio>
                                      <p:cMediaNode>
                                        <p:cTn display="0" masterRel="sameClick">
                                          <p:stCondLst>
                                            <p:cond evt="begin" delay="0">
                                              <p:tn val="88"/>
                                            </p:cond>
                                          </p:stCondLst>
                                          <p:endCondLst>
                                            <p:cond evt="onStopAudio" delay="0">
                                              <p:tgtEl>
                                                <p:sldTgt/>
                                              </p:tgtEl>
                                            </p:cond>
                                          </p:endCondLst>
                                        </p:cTn>
                                        <p:tgtEl>
                                          <p:sndTgt r:embed="rId5" name="hammer.wav"/>
                                        </p:tgtEl>
                                      </p:cMediaNode>
                                    </p:audio>
                                  </p:subTnLst>
                                </p:cTn>
                              </p:par>
                            </p:childTnLst>
                          </p:cTn>
                        </p:par>
                        <p:par>
                          <p:cTn id="91" fill="hold">
                            <p:stCondLst>
                              <p:cond delay="13500"/>
                            </p:stCondLst>
                            <p:childTnLst>
                              <p:par>
                                <p:cTn id="92" presetID="4" presetClass="entr" presetSubtype="32" fill="hold" grpId="0" nodeType="afterEffect">
                                  <p:stCondLst>
                                    <p:cond delay="0"/>
                                  </p:stCondLst>
                                  <p:childTnLst>
                                    <p:set>
                                      <p:cBhvr>
                                        <p:cTn id="93" dur="1" fill="hold">
                                          <p:stCondLst>
                                            <p:cond delay="0"/>
                                          </p:stCondLst>
                                        </p:cTn>
                                        <p:tgtEl>
                                          <p:spTgt spid="229"/>
                                        </p:tgtEl>
                                        <p:attrNameLst>
                                          <p:attrName>style.visibility</p:attrName>
                                        </p:attrNameLst>
                                      </p:cBhvr>
                                      <p:to>
                                        <p:strVal val="visible"/>
                                      </p:to>
                                    </p:set>
                                    <p:animEffect transition="in" filter="box(out)">
                                      <p:cBhvr>
                                        <p:cTn id="94" dur="1000"/>
                                        <p:tgtEl>
                                          <p:spTgt spid="229"/>
                                        </p:tgtEl>
                                      </p:cBhvr>
                                    </p:animEffect>
                                  </p:childTnLst>
                                  <p:subTnLst>
                                    <p:audio>
                                      <p:cMediaNode>
                                        <p:cTn display="0" masterRel="sameClick">
                                          <p:stCondLst>
                                            <p:cond evt="begin" delay="0">
                                              <p:tn val="92"/>
                                            </p:cond>
                                          </p:stCondLst>
                                          <p:endCondLst>
                                            <p:cond evt="onStopAudio" delay="0">
                                              <p:tgtEl>
                                                <p:sldTgt/>
                                              </p:tgtEl>
                                            </p:cond>
                                          </p:endCondLst>
                                        </p:cTn>
                                        <p:tgtEl>
                                          <p:sndTgt r:embed="rId5" name="hammer.wav"/>
                                        </p:tgtEl>
                                      </p:cMediaNode>
                                    </p:audio>
                                  </p:subTnLst>
                                </p:cTn>
                              </p:par>
                            </p:childTnLst>
                          </p:cTn>
                        </p:par>
                        <p:par>
                          <p:cTn id="95" fill="hold">
                            <p:stCondLst>
                              <p:cond delay="14500"/>
                            </p:stCondLst>
                            <p:childTnLst>
                              <p:par>
                                <p:cTn id="96" presetID="4" presetClass="entr" presetSubtype="32" fill="hold" grpId="0" nodeType="afterEffect">
                                  <p:stCondLst>
                                    <p:cond delay="0"/>
                                  </p:stCondLst>
                                  <p:childTnLst>
                                    <p:set>
                                      <p:cBhvr>
                                        <p:cTn id="97" dur="1" fill="hold">
                                          <p:stCondLst>
                                            <p:cond delay="0"/>
                                          </p:stCondLst>
                                        </p:cTn>
                                        <p:tgtEl>
                                          <p:spTgt spid="230"/>
                                        </p:tgtEl>
                                        <p:attrNameLst>
                                          <p:attrName>style.visibility</p:attrName>
                                        </p:attrNameLst>
                                      </p:cBhvr>
                                      <p:to>
                                        <p:strVal val="visible"/>
                                      </p:to>
                                    </p:set>
                                    <p:animEffect transition="in" filter="box(out)">
                                      <p:cBhvr>
                                        <p:cTn id="98" dur="1000"/>
                                        <p:tgtEl>
                                          <p:spTgt spid="230"/>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par>
                                <p:cTn id="99" presetID="4" presetClass="entr" presetSubtype="32" fill="hold" grpId="0" nodeType="withEffect">
                                  <p:stCondLst>
                                    <p:cond delay="0"/>
                                  </p:stCondLst>
                                  <p:childTnLst>
                                    <p:set>
                                      <p:cBhvr>
                                        <p:cTn id="100" dur="1" fill="hold">
                                          <p:stCondLst>
                                            <p:cond delay="0"/>
                                          </p:stCondLst>
                                        </p:cTn>
                                        <p:tgtEl>
                                          <p:spTgt spid="231"/>
                                        </p:tgtEl>
                                        <p:attrNameLst>
                                          <p:attrName>style.visibility</p:attrName>
                                        </p:attrNameLst>
                                      </p:cBhvr>
                                      <p:to>
                                        <p:strVal val="visible"/>
                                      </p:to>
                                    </p:set>
                                    <p:animEffect transition="in" filter="box(out)">
                                      <p:cBhvr>
                                        <p:cTn id="101" dur="1000"/>
                                        <p:tgtEl>
                                          <p:spTgt spid="231"/>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par>
                                <p:cTn id="102" presetID="4" presetClass="exit" presetSubtype="16" fill="hold" grpId="0" nodeType="withEffect">
                                  <p:stCondLst>
                                    <p:cond delay="0"/>
                                  </p:stCondLst>
                                  <p:childTnLst>
                                    <p:animEffect transition="out" filter="box(in)">
                                      <p:cBhvr>
                                        <p:cTn id="103" dur="500"/>
                                        <p:tgtEl>
                                          <p:spTgt spid="168"/>
                                        </p:tgtEl>
                                      </p:cBhvr>
                                    </p:animEffect>
                                    <p:set>
                                      <p:cBhvr>
                                        <p:cTn id="104" dur="1" fill="hold">
                                          <p:stCondLst>
                                            <p:cond delay="499"/>
                                          </p:stCondLst>
                                        </p:cTn>
                                        <p:tgtEl>
                                          <p:spTgt spid="168"/>
                                        </p:tgtEl>
                                        <p:attrNameLst>
                                          <p:attrName>style.visibility</p:attrName>
                                        </p:attrNameLst>
                                      </p:cBhvr>
                                      <p:to>
                                        <p:strVal val="hidden"/>
                                      </p:to>
                                    </p:set>
                                  </p:childTnLst>
                                </p:cTn>
                              </p:par>
                            </p:childTnLst>
                          </p:cTn>
                        </p:par>
                        <p:par>
                          <p:cTn id="105" fill="hold">
                            <p:stCondLst>
                              <p:cond delay="15500"/>
                            </p:stCondLst>
                            <p:childTnLst>
                              <p:par>
                                <p:cTn id="106" presetID="20" presetClass="emph" presetSubtype="0" repeatCount="5000" fill="hold" nodeType="afterEffect">
                                  <p:stCondLst>
                                    <p:cond delay="0"/>
                                  </p:stCondLst>
                                  <p:iterate type="lt">
                                    <p:tmPct val="10000"/>
                                  </p:iterate>
                                  <p:childTnLst>
                                    <p:set>
                                      <p:cBhvr override="childStyle">
                                        <p:cTn id="107" dur="500" autoRev="1" fill="hold"/>
                                        <p:tgtEl>
                                          <p:spTgt spid="164">
                                            <p:txEl>
                                              <p:pRg st="0" end="0"/>
                                            </p:txEl>
                                          </p:spTgt>
                                        </p:tgtEl>
                                        <p:attrNameLst>
                                          <p:attrName>style.color</p:attrName>
                                        </p:attrNameLst>
                                      </p:cBhvr>
                                      <p:to>
                                        <p:clrVal>
                                          <a:schemeClr val="accent2"/>
                                        </p:clrVal>
                                      </p:to>
                                    </p:set>
                                    <p:set>
                                      <p:cBhvr>
                                        <p:cTn id="108" dur="500" autoRev="1" fill="hold"/>
                                        <p:tgtEl>
                                          <p:spTgt spid="164">
                                            <p:txEl>
                                              <p:pRg st="0" end="0"/>
                                            </p:txEl>
                                          </p:spTgt>
                                        </p:tgtEl>
                                        <p:attrNameLst>
                                          <p:attrName>fillcolor</p:attrName>
                                        </p:attrNameLst>
                                      </p:cBhvr>
                                      <p:to>
                                        <p:clrVal>
                                          <a:schemeClr val="accent2"/>
                                        </p:clrVal>
                                      </p:to>
                                    </p:set>
                                    <p:set>
                                      <p:cBhvr>
                                        <p:cTn id="109" dur="500" autoRev="1" fill="hold"/>
                                        <p:tgtEl>
                                          <p:spTgt spid="164">
                                            <p:txEl>
                                              <p:pRg st="0" end="0"/>
                                            </p:txEl>
                                          </p:spTgt>
                                        </p:tgtEl>
                                        <p:attrNameLst>
                                          <p:attrName>fill.type</p:attrName>
                                        </p:attrNameLst>
                                      </p:cBhvr>
                                      <p:to>
                                        <p:strVal val="solid"/>
                                      </p:to>
                                    </p:set>
                                  </p:childTnLst>
                                </p:cTn>
                              </p:par>
                            </p:childTnLst>
                          </p:cTn>
                        </p:par>
                      </p:childTnLst>
                    </p:cTn>
                  </p:par>
                </p:childTnLst>
              </p:cTn>
              <p:nextCondLst>
                <p:cond evt="onClick" delay="0">
                  <p:tgtEl>
                    <p:spTgt spid="169"/>
                  </p:tgtEl>
                </p:cond>
              </p:nextCondLst>
            </p:seq>
          </p:childTnLst>
        </p:cTn>
      </p:par>
    </p:tnLst>
    <p:bldLst>
      <p:bldP spid="167" grpId="0" animBg="1"/>
      <p:bldP spid="168" grpId="0" animBg="1"/>
      <p:bldP spid="169"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7655" y="86733"/>
            <a:ext cx="1800225" cy="1101152"/>
          </a:xfrm>
          <a:prstGeom prst="rect">
            <a:avLst/>
          </a:prstGeom>
        </p:spPr>
      </p:pic>
      <p:grpSp>
        <p:nvGrpSpPr>
          <p:cNvPr id="5" name="Group 4"/>
          <p:cNvGrpSpPr/>
          <p:nvPr/>
        </p:nvGrpSpPr>
        <p:grpSpPr>
          <a:xfrm>
            <a:off x="762000" y="6096000"/>
            <a:ext cx="1822269" cy="760189"/>
            <a:chOff x="744583" y="5982789"/>
            <a:chExt cx="2429692" cy="692332"/>
          </a:xfrm>
        </p:grpSpPr>
        <p:pic>
          <p:nvPicPr>
            <p:cNvPr id="6" name="mau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7" name="Rectangle 6"/>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p:cNvGrpSpPr>
            <a:grpSpLocks/>
          </p:cNvGrpSpPr>
          <p:nvPr/>
        </p:nvGrpSpPr>
        <p:grpSpPr bwMode="auto">
          <a:xfrm>
            <a:off x="931862" y="5181600"/>
            <a:ext cx="6029166" cy="838200"/>
            <a:chOff x="504" y="1008"/>
            <a:chExt cx="4416" cy="765"/>
          </a:xfrm>
        </p:grpSpPr>
        <p:sp>
          <p:nvSpPr>
            <p:cNvPr id="12"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3" name="Text Box 5"/>
            <p:cNvSpPr txBox="1">
              <a:spLocks noChangeArrowheads="1"/>
            </p:cNvSpPr>
            <p:nvPr/>
          </p:nvSpPr>
          <p:spPr bwMode="gray">
            <a:xfrm>
              <a:off x="801" y="1116"/>
              <a:ext cx="3976"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vi-VN" sz="2800" dirty="0">
                  <a:solidFill>
                    <a:srgbClr val="0000CC"/>
                  </a:solidFill>
                  <a:latin typeface="Times New Roman" panose="02020603050405020304" pitchFamily="18" charset="0"/>
                </a:rPr>
                <a:t>Gửi thư đó cho người khác.</a:t>
              </a:r>
              <a:endParaRPr lang="en-US" sz="2800" dirty="0">
                <a:solidFill>
                  <a:srgbClr val="0000CC"/>
                </a:solidFill>
                <a:latin typeface="Times New Roman" panose="02020603050405020304" pitchFamily="18" charset="0"/>
              </a:endParaRPr>
            </a:p>
          </p:txBody>
        </p:sp>
      </p:grpSp>
      <p:grpSp>
        <p:nvGrpSpPr>
          <p:cNvPr id="14" name="Group 13"/>
          <p:cNvGrpSpPr>
            <a:grpSpLocks/>
          </p:cNvGrpSpPr>
          <p:nvPr/>
        </p:nvGrpSpPr>
        <p:grpSpPr bwMode="auto">
          <a:xfrm>
            <a:off x="1073150" y="2480829"/>
            <a:ext cx="5887878" cy="909637"/>
            <a:chOff x="622" y="-242"/>
            <a:chExt cx="4449" cy="765"/>
          </a:xfrm>
        </p:grpSpPr>
        <p:sp>
          <p:nvSpPr>
            <p:cNvPr id="15" name="AutoShape 7"/>
            <p:cNvSpPr>
              <a:spLocks noChangeArrowheads="1"/>
            </p:cNvSpPr>
            <p:nvPr/>
          </p:nvSpPr>
          <p:spPr bwMode="gray">
            <a:xfrm>
              <a:off x="655" y="-242"/>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6" name="Text Box 8"/>
            <p:cNvSpPr txBox="1">
              <a:spLocks noChangeArrowheads="1"/>
            </p:cNvSpPr>
            <p:nvPr/>
          </p:nvSpPr>
          <p:spPr bwMode="gray">
            <a:xfrm>
              <a:off x="622" y="-60"/>
              <a:ext cx="397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buFont typeface="Times New Roman" panose="02020603050405020304" pitchFamily="18" charset="0"/>
                <a:buChar char="•"/>
              </a:pPr>
              <a:r>
                <a:rPr lang="en-US" altLang="en-US" sz="2700" b="1" dirty="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vi-VN" sz="2800" dirty="0">
                  <a:solidFill>
                    <a:srgbClr val="0000CC"/>
                  </a:solidFill>
                  <a:latin typeface="Times New Roman" panose="02020603050405020304" pitchFamily="18" charset="0"/>
                </a:rPr>
                <a:t>Trả lời lại thư, hỏi đó là ai.</a:t>
              </a:r>
              <a:endParaRPr lang="en-US" sz="2800" dirty="0">
                <a:solidFill>
                  <a:srgbClr val="0000CC"/>
                </a:solidFill>
                <a:latin typeface="Times New Roman" panose="02020603050405020304" pitchFamily="18" charset="0"/>
              </a:endParaRPr>
            </a:p>
          </p:txBody>
        </p:sp>
      </p:grpSp>
      <p:grpSp>
        <p:nvGrpSpPr>
          <p:cNvPr id="17" name="Group 16"/>
          <p:cNvGrpSpPr>
            <a:grpSpLocks/>
          </p:cNvGrpSpPr>
          <p:nvPr/>
        </p:nvGrpSpPr>
        <p:grpSpPr bwMode="auto">
          <a:xfrm>
            <a:off x="1072173" y="3808110"/>
            <a:ext cx="5888855" cy="861715"/>
            <a:chOff x="504" y="1008"/>
            <a:chExt cx="4416" cy="765"/>
          </a:xfrm>
        </p:grpSpPr>
        <p:sp>
          <p:nvSpPr>
            <p:cNvPr id="18"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9" name="Text Box 11"/>
            <p:cNvSpPr txBox="1">
              <a:spLocks noChangeArrowheads="1"/>
            </p:cNvSpPr>
            <p:nvPr/>
          </p:nvSpPr>
          <p:spPr bwMode="gray">
            <a:xfrm>
              <a:off x="687" y="1120"/>
              <a:ext cx="3976"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700" b="1" dirty="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vi-VN" sz="2800" dirty="0">
                  <a:solidFill>
                    <a:srgbClr val="0000CC"/>
                  </a:solidFill>
                  <a:latin typeface="Times New Roman" panose="02020603050405020304" pitchFamily="18" charset="0"/>
                </a:rPr>
                <a:t>Xoá thư khỏi hộp thư</a:t>
              </a:r>
              <a:endParaRPr lang="en-US" altLang="en-US" sz="27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endParaRPr>
            </a:p>
          </p:txBody>
        </p:sp>
      </p:grpSp>
      <p:grpSp>
        <p:nvGrpSpPr>
          <p:cNvPr id="20" name="Group 19"/>
          <p:cNvGrpSpPr>
            <a:grpSpLocks/>
          </p:cNvGrpSpPr>
          <p:nvPr/>
        </p:nvGrpSpPr>
        <p:grpSpPr bwMode="auto">
          <a:xfrm rot="5400000">
            <a:off x="169862" y="3886200"/>
            <a:ext cx="1371600" cy="152400"/>
            <a:chOff x="0" y="1896"/>
            <a:chExt cx="5760" cy="120"/>
          </a:xfrm>
        </p:grpSpPr>
        <p:sp>
          <p:nvSpPr>
            <p:cNvPr id="21" name="Rectangle 20"/>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2" name="Rectangle 21"/>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3" name="Group 22"/>
          <p:cNvGrpSpPr>
            <a:grpSpLocks/>
          </p:cNvGrpSpPr>
          <p:nvPr/>
        </p:nvGrpSpPr>
        <p:grpSpPr bwMode="auto">
          <a:xfrm rot="5400000">
            <a:off x="236537" y="2809875"/>
            <a:ext cx="1238250" cy="152400"/>
            <a:chOff x="0" y="1896"/>
            <a:chExt cx="5760" cy="120"/>
          </a:xfrm>
        </p:grpSpPr>
        <p:sp>
          <p:nvSpPr>
            <p:cNvPr id="24" name="Rectangle 2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Rectangle 2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6" name="Group 25"/>
          <p:cNvGrpSpPr>
            <a:grpSpLocks/>
          </p:cNvGrpSpPr>
          <p:nvPr/>
        </p:nvGrpSpPr>
        <p:grpSpPr bwMode="auto">
          <a:xfrm rot="5400000">
            <a:off x="169862" y="5181600"/>
            <a:ext cx="1371600" cy="152400"/>
            <a:chOff x="0" y="1896"/>
            <a:chExt cx="5760" cy="120"/>
          </a:xfrm>
        </p:grpSpPr>
        <p:sp>
          <p:nvSpPr>
            <p:cNvPr id="27" name="Rectangle 26"/>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8" name="Rectangle 27"/>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9" name="Group 28"/>
          <p:cNvGrpSpPr>
            <a:grpSpLocks/>
          </p:cNvGrpSpPr>
          <p:nvPr/>
        </p:nvGrpSpPr>
        <p:grpSpPr bwMode="auto">
          <a:xfrm rot="5400000">
            <a:off x="312737" y="1362075"/>
            <a:ext cx="1085850" cy="152400"/>
            <a:chOff x="0" y="1896"/>
            <a:chExt cx="5760" cy="120"/>
          </a:xfrm>
        </p:grpSpPr>
        <p:sp>
          <p:nvSpPr>
            <p:cNvPr id="30" name="Rectangle 29"/>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 name="Rectangle 30"/>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2" name="Group 31"/>
          <p:cNvGrpSpPr>
            <a:grpSpLocks/>
          </p:cNvGrpSpPr>
          <p:nvPr/>
        </p:nvGrpSpPr>
        <p:grpSpPr bwMode="auto">
          <a:xfrm>
            <a:off x="912812" y="1490664"/>
            <a:ext cx="6048216" cy="795337"/>
            <a:chOff x="504" y="1008"/>
            <a:chExt cx="4416" cy="765"/>
          </a:xfrm>
        </p:grpSpPr>
        <p:sp>
          <p:nvSpPr>
            <p:cNvPr id="33"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4" name="Text Box 26"/>
            <p:cNvSpPr txBox="1">
              <a:spLocks noChangeArrowheads="1"/>
            </p:cNvSpPr>
            <p:nvPr/>
          </p:nvSpPr>
          <p:spPr bwMode="gray">
            <a:xfrm>
              <a:off x="801" y="1123"/>
              <a:ext cx="3976"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en-US" sz="2800" dirty="0" err="1" smtClean="0">
                  <a:solidFill>
                    <a:srgbClr val="0000CC"/>
                  </a:solidFill>
                  <a:latin typeface="Times New Roman" panose="02020603050405020304" pitchFamily="18" charset="0"/>
                </a:rPr>
                <a:t>Mở</a:t>
              </a:r>
              <a:r>
                <a:rPr lang="en-US" sz="2800" dirty="0" smtClean="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ra</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đọc</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xem</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nội</a:t>
              </a:r>
              <a:r>
                <a:rPr lang="en-US" sz="2800" dirty="0">
                  <a:solidFill>
                    <a:srgbClr val="0000CC"/>
                  </a:solidFill>
                  <a:latin typeface="Times New Roman" panose="02020603050405020304" pitchFamily="18" charset="0"/>
                </a:rPr>
                <a:t> dung </a:t>
              </a:r>
              <a:r>
                <a:rPr lang="en-US" sz="2800" dirty="0" err="1">
                  <a:solidFill>
                    <a:srgbClr val="0000CC"/>
                  </a:solidFill>
                  <a:latin typeface="Times New Roman" panose="02020603050405020304" pitchFamily="18" charset="0"/>
                </a:rPr>
                <a:t>viết</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gì</a:t>
              </a:r>
              <a:r>
                <a:rPr lang="en-US" sz="2800" dirty="0">
                  <a:solidFill>
                    <a:srgbClr val="3333FF"/>
                  </a:solidFill>
                  <a:latin typeface="Times New Roman" panose="02020603050405020304" pitchFamily="18" charset="0"/>
                </a:rPr>
                <a:t>.</a:t>
              </a:r>
            </a:p>
          </p:txBody>
        </p:sp>
      </p:grpSp>
      <p:grpSp>
        <p:nvGrpSpPr>
          <p:cNvPr id="35" name="Group 34"/>
          <p:cNvGrpSpPr>
            <a:grpSpLocks/>
          </p:cNvGrpSpPr>
          <p:nvPr/>
        </p:nvGrpSpPr>
        <p:grpSpPr bwMode="auto">
          <a:xfrm>
            <a:off x="304800" y="1370014"/>
            <a:ext cx="931862" cy="992187"/>
            <a:chOff x="144" y="1176"/>
            <a:chExt cx="586" cy="625"/>
          </a:xfrm>
        </p:grpSpPr>
        <p:grpSp>
          <p:nvGrpSpPr>
            <p:cNvPr id="36" name="Group 35"/>
            <p:cNvGrpSpPr>
              <a:grpSpLocks/>
            </p:cNvGrpSpPr>
            <p:nvPr/>
          </p:nvGrpSpPr>
          <p:grpSpPr bwMode="auto">
            <a:xfrm rot="5400000">
              <a:off x="124" y="1196"/>
              <a:ext cx="625" cy="586"/>
              <a:chOff x="1872" y="1824"/>
              <a:chExt cx="2014" cy="1821"/>
            </a:xfrm>
          </p:grpSpPr>
          <p:sp>
            <p:nvSpPr>
              <p:cNvPr id="38"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9"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0"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 name="Oval 32"/>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 name="Oval 33"/>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 name="Oval 34"/>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4" name="Oval 35"/>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5" name="Oval 36"/>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7" name="Oval 37"/>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7" name="Text Box 38"/>
            <p:cNvSpPr txBox="1">
              <a:spLocks noChangeArrowheads="1"/>
            </p:cNvSpPr>
            <p:nvPr/>
          </p:nvSpPr>
          <p:spPr bwMode="gray">
            <a:xfrm>
              <a:off x="348" y="1296"/>
              <a:ext cx="25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A</a:t>
              </a:r>
            </a:p>
          </p:txBody>
        </p:sp>
      </p:grpSp>
      <p:grpSp>
        <p:nvGrpSpPr>
          <p:cNvPr id="48" name="Group 47"/>
          <p:cNvGrpSpPr>
            <a:grpSpLocks/>
          </p:cNvGrpSpPr>
          <p:nvPr/>
        </p:nvGrpSpPr>
        <p:grpSpPr bwMode="auto">
          <a:xfrm>
            <a:off x="322263" y="2474914"/>
            <a:ext cx="931863" cy="992187"/>
            <a:chOff x="144" y="1176"/>
            <a:chExt cx="586" cy="625"/>
          </a:xfrm>
        </p:grpSpPr>
        <p:grpSp>
          <p:nvGrpSpPr>
            <p:cNvPr id="49" name="Group 48"/>
            <p:cNvGrpSpPr>
              <a:grpSpLocks/>
            </p:cNvGrpSpPr>
            <p:nvPr/>
          </p:nvGrpSpPr>
          <p:grpSpPr bwMode="auto">
            <a:xfrm rot="5400000">
              <a:off x="124" y="1196"/>
              <a:ext cx="625" cy="586"/>
              <a:chOff x="1872" y="1824"/>
              <a:chExt cx="2014" cy="1821"/>
            </a:xfrm>
          </p:grpSpPr>
          <p:sp>
            <p:nvSpPr>
              <p:cNvPr id="51"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2"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3"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4" name="Oval 4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5" name="Oval 4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 name="Oval 46"/>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7" name="Oval 47"/>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48"/>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9" name="Oval 49"/>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0" name="Text Box 50"/>
            <p:cNvSpPr txBox="1">
              <a:spLocks noChangeArrowheads="1"/>
            </p:cNvSpPr>
            <p:nvPr/>
          </p:nvSpPr>
          <p:spPr bwMode="gray">
            <a:xfrm>
              <a:off x="353" y="1296"/>
              <a:ext cx="24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B</a:t>
              </a:r>
            </a:p>
          </p:txBody>
        </p:sp>
      </p:grpSp>
      <p:grpSp>
        <p:nvGrpSpPr>
          <p:cNvPr id="60" name="Group 59"/>
          <p:cNvGrpSpPr>
            <a:grpSpLocks/>
          </p:cNvGrpSpPr>
          <p:nvPr/>
        </p:nvGrpSpPr>
        <p:grpSpPr bwMode="auto">
          <a:xfrm>
            <a:off x="322263" y="3656014"/>
            <a:ext cx="931863" cy="992187"/>
            <a:chOff x="144" y="1176"/>
            <a:chExt cx="586" cy="625"/>
          </a:xfrm>
        </p:grpSpPr>
        <p:grpSp>
          <p:nvGrpSpPr>
            <p:cNvPr id="61" name="Group 60"/>
            <p:cNvGrpSpPr>
              <a:grpSpLocks/>
            </p:cNvGrpSpPr>
            <p:nvPr/>
          </p:nvGrpSpPr>
          <p:grpSpPr bwMode="auto">
            <a:xfrm rot="5400000">
              <a:off x="124" y="1196"/>
              <a:ext cx="625" cy="586"/>
              <a:chOff x="1872" y="1824"/>
              <a:chExt cx="2014" cy="1821"/>
            </a:xfrm>
          </p:grpSpPr>
          <p:sp>
            <p:nvSpPr>
              <p:cNvPr id="6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8" name="Oval 58"/>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 name="Oval 59"/>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0" name="Oval 60"/>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1" name="Oval 61"/>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 name="Text Box 62"/>
            <p:cNvSpPr txBox="1">
              <a:spLocks noChangeArrowheads="1"/>
            </p:cNvSpPr>
            <p:nvPr/>
          </p:nvSpPr>
          <p:spPr bwMode="gray">
            <a:xfrm>
              <a:off x="357" y="1296"/>
              <a:ext cx="236"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C</a:t>
              </a:r>
            </a:p>
          </p:txBody>
        </p:sp>
      </p:grpSp>
      <p:grpSp>
        <p:nvGrpSpPr>
          <p:cNvPr id="72" name="Group 71"/>
          <p:cNvGrpSpPr>
            <a:grpSpLocks/>
          </p:cNvGrpSpPr>
          <p:nvPr/>
        </p:nvGrpSpPr>
        <p:grpSpPr bwMode="auto">
          <a:xfrm>
            <a:off x="341313" y="5103814"/>
            <a:ext cx="931863" cy="992187"/>
            <a:chOff x="144" y="1176"/>
            <a:chExt cx="586" cy="625"/>
          </a:xfrm>
        </p:grpSpPr>
        <p:grpSp>
          <p:nvGrpSpPr>
            <p:cNvPr id="73" name="Group 72"/>
            <p:cNvGrpSpPr>
              <a:grpSpLocks/>
            </p:cNvGrpSpPr>
            <p:nvPr/>
          </p:nvGrpSpPr>
          <p:grpSpPr bwMode="auto">
            <a:xfrm rot="5400000">
              <a:off x="124" y="1196"/>
              <a:ext cx="625" cy="586"/>
              <a:chOff x="1872" y="1824"/>
              <a:chExt cx="2014" cy="1821"/>
            </a:xfrm>
          </p:grpSpPr>
          <p:sp>
            <p:nvSpPr>
              <p:cNvPr id="75"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6"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7"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8"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9"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0" name="Oval 70"/>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1" name="Oval 71"/>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2" name="Oval 72"/>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3" name="Oval 73"/>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4" name="Text Box 74"/>
            <p:cNvSpPr txBox="1">
              <a:spLocks noChangeArrowheads="1"/>
            </p:cNvSpPr>
            <p:nvPr/>
          </p:nvSpPr>
          <p:spPr bwMode="gray">
            <a:xfrm>
              <a:off x="346" y="1296"/>
              <a:ext cx="258"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D</a:t>
              </a:r>
            </a:p>
          </p:txBody>
        </p:sp>
      </p:grpSp>
      <p:grpSp>
        <p:nvGrpSpPr>
          <p:cNvPr id="84" name="Group 83"/>
          <p:cNvGrpSpPr>
            <a:grpSpLocks/>
          </p:cNvGrpSpPr>
          <p:nvPr/>
        </p:nvGrpSpPr>
        <p:grpSpPr bwMode="auto">
          <a:xfrm>
            <a:off x="398461" y="152400"/>
            <a:ext cx="7297739" cy="1066800"/>
            <a:chOff x="156" y="192"/>
            <a:chExt cx="5460" cy="528"/>
          </a:xfrm>
        </p:grpSpPr>
        <p:sp>
          <p:nvSpPr>
            <p:cNvPr id="85" name="AutoShape 76" descr="Papyrus"/>
            <p:cNvSpPr>
              <a:spLocks noChangeArrowheads="1"/>
            </p:cNvSpPr>
            <p:nvPr/>
          </p:nvSpPr>
          <p:spPr bwMode="gray">
            <a:xfrm>
              <a:off x="156" y="192"/>
              <a:ext cx="5460" cy="480"/>
            </a:xfrm>
            <a:prstGeom prst="roundRect">
              <a:avLst>
                <a:gd name="adj" fmla="val 50000"/>
              </a:avLst>
            </a:prstGeom>
            <a:blipFill dpi="0" rotWithShape="1">
              <a:blip r:embed="rId12"/>
              <a:srcRect/>
              <a:tile tx="0" ty="0" sx="100000" sy="100000" flip="none" algn="tl"/>
            </a:blipFill>
            <a:ln w="38100" algn="ctr">
              <a:solidFill>
                <a:srgbClr val="009900"/>
              </a:solidFill>
              <a:round/>
              <a:headEnd/>
              <a:tailEnd/>
            </a:ln>
            <a:effectLst>
              <a:outerShdw dist="63500" dir="3187806" algn="ctr" rotWithShape="0">
                <a:srgbClr val="001D3A"/>
              </a:outerShdw>
            </a:effectLst>
          </p:spPr>
          <p:txBody>
            <a:bodyPr wrap="none" anchor="ctr"/>
            <a:lstStyle/>
            <a:p>
              <a:pPr algn="ctr"/>
              <a:r>
                <a:rPr lang="en-US" altLang="en-US" sz="4000" b="1">
                  <a:solidFill>
                    <a:srgbClr val="0000FF"/>
                  </a:solidFill>
                  <a:cs typeface="Arial" panose="020B0604020202020204" pitchFamily="34" charset="0"/>
                </a:rPr>
                <a:t> </a:t>
              </a:r>
            </a:p>
          </p:txBody>
        </p:sp>
        <p:grpSp>
          <p:nvGrpSpPr>
            <p:cNvPr id="86" name="Group 85"/>
            <p:cNvGrpSpPr>
              <a:grpSpLocks/>
            </p:cNvGrpSpPr>
            <p:nvPr/>
          </p:nvGrpSpPr>
          <p:grpSpPr bwMode="auto">
            <a:xfrm rot="5400000">
              <a:off x="216" y="408"/>
              <a:ext cx="528" cy="96"/>
              <a:chOff x="0" y="1896"/>
              <a:chExt cx="5760" cy="120"/>
            </a:xfrm>
          </p:grpSpPr>
          <p:sp>
            <p:nvSpPr>
              <p:cNvPr id="87" name="Rectangle 86" descr="Papyrus"/>
              <p:cNvSpPr>
                <a:spLocks noChangeArrowheads="1"/>
              </p:cNvSpPr>
              <p:nvPr/>
            </p:nvSpPr>
            <p:spPr bwMode="gray">
              <a:xfrm>
                <a:off x="0" y="1896"/>
                <a:ext cx="5760" cy="47"/>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 name="Rectangle 87" descr="Papyrus"/>
              <p:cNvSpPr>
                <a:spLocks noChangeArrowheads="1"/>
              </p:cNvSpPr>
              <p:nvPr/>
            </p:nvSpPr>
            <p:spPr bwMode="gray">
              <a:xfrm>
                <a:off x="0" y="1942"/>
                <a:ext cx="5760" cy="74"/>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sp>
        <p:nvSpPr>
          <p:cNvPr id="89" name="Text Box 80">
            <a:hlinkClick r:id="rId13" action="ppaction://hlinksldjump"/>
          </p:cNvPr>
          <p:cNvSpPr txBox="1">
            <a:spLocks noChangeArrowheads="1"/>
          </p:cNvSpPr>
          <p:nvPr/>
        </p:nvSpPr>
        <p:spPr bwMode="auto">
          <a:xfrm>
            <a:off x="533400" y="152400"/>
            <a:ext cx="66532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000099"/>
                </a:solidFill>
                <a:latin typeface="Times New Roman" panose="02020603050405020304" pitchFamily="18" charset="0"/>
                <a:cs typeface="Times New Roman" panose="02020603050405020304" pitchFamily="18" charset="0"/>
              </a:rPr>
              <a:t>   </a:t>
            </a:r>
            <a:r>
              <a:rPr lang="en-US" sz="2600" b="1" dirty="0" err="1">
                <a:solidFill>
                  <a:srgbClr val="0000CC"/>
                </a:solidFill>
                <a:latin typeface="Times New Roman" panose="02020603050405020304" pitchFamily="18" charset="0"/>
              </a:rPr>
              <a:t>Câu</a:t>
            </a:r>
            <a:r>
              <a:rPr lang="en-US" sz="2600" b="1" dirty="0">
                <a:solidFill>
                  <a:srgbClr val="0000CC"/>
                </a:solidFill>
                <a:latin typeface="Times New Roman" panose="02020603050405020304" pitchFamily="18" charset="0"/>
              </a:rPr>
              <a:t> 2. </a:t>
            </a:r>
            <a:r>
              <a:rPr lang="vi-VN" sz="2600" b="1" dirty="0">
                <a:solidFill>
                  <a:schemeClr val="accent5">
                    <a:lumMod val="50000"/>
                  </a:schemeClr>
                </a:solidFill>
                <a:latin typeface="Times New Roman" panose="02020603050405020304" pitchFamily="18" charset="0"/>
              </a:rPr>
              <a:t>Khi nghi ngờ thư điện tử nhận được là thư rác, em sẽ xử lí như thế nào?</a:t>
            </a:r>
            <a:endParaRPr lang="en-US" sz="2600" b="1" dirty="0">
              <a:solidFill>
                <a:schemeClr val="accent5">
                  <a:lumMod val="50000"/>
                </a:schemeClr>
              </a:solidFill>
              <a:latin typeface="Times New Roman" panose="02020603050405020304" pitchFamily="18" charset="0"/>
            </a:endParaRPr>
          </a:p>
        </p:txBody>
      </p:sp>
      <p:pic>
        <p:nvPicPr>
          <p:cNvPr id="90" name="Picture 89"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36594" y="5273676"/>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16"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7911" y="2703513"/>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7"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2944" y="1600201"/>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8" descr="6140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3791955"/>
            <a:ext cx="1071562" cy="9652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000000"/>
                </a:solidFill>
                <a:latin typeface="Tahoma" pitchFamily="34" charset="0"/>
                <a:cs typeface="Tahoma" pitchFamily="34" charset="0"/>
              </a:rPr>
              <a:t>Hết giờ</a:t>
            </a:r>
          </a:p>
        </p:txBody>
      </p:sp>
      <p:sp>
        <p:nvSpPr>
          <p:cNvPr id="95" name="Rectangle 94"/>
          <p:cNvSpPr/>
          <p:nvPr/>
        </p:nvSpPr>
        <p:spPr>
          <a:xfrm>
            <a:off x="7018649" y="6477000"/>
            <a:ext cx="2043113" cy="3059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sz="1100"/>
          </a:p>
        </p:txBody>
      </p:sp>
      <p:sp>
        <p:nvSpPr>
          <p:cNvPr id="96" name="Rounded Rectangle 95"/>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
        <p:nvSpPr>
          <p:cNvPr id="97" name="Rectangle 96"/>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FF0000"/>
                </a:solidFill>
                <a:latin typeface="Tahoma" pitchFamily="34" charset="0"/>
                <a:cs typeface="Tahoma" pitchFamily="34" charset="0"/>
              </a:rPr>
              <a:t>Thời gian còn lại ...</a:t>
            </a:r>
          </a:p>
        </p:txBody>
      </p:sp>
      <p:sp>
        <p:nvSpPr>
          <p:cNvPr id="98" name="Rectangle 97"/>
          <p:cNvSpPr/>
          <p:nvPr/>
        </p:nvSpPr>
        <p:spPr>
          <a:xfrm>
            <a:off x="7018649" y="6230813"/>
            <a:ext cx="2043113" cy="246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1400">
                <a:solidFill>
                  <a:srgbClr val="FFFFFF"/>
                </a:solidFill>
                <a:latin typeface="Tahoma" pitchFamily="34" charset="0"/>
                <a:cs typeface="Tahoma" pitchFamily="34" charset="0"/>
              </a:rPr>
              <a:t>Bắt đầu tính giờ</a:t>
            </a:r>
          </a:p>
        </p:txBody>
      </p:sp>
      <p:sp>
        <p:nvSpPr>
          <p:cNvPr id="99" name="Rounded Rectangle 9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00</a:t>
            </a:r>
          </a:p>
        </p:txBody>
      </p:sp>
      <p:sp>
        <p:nvSpPr>
          <p:cNvPr id="100" name="Rounded Rectangle 9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59</a:t>
            </a:r>
          </a:p>
        </p:txBody>
      </p:sp>
      <p:sp>
        <p:nvSpPr>
          <p:cNvPr id="101" name="Rounded Rectangle 10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58</a:t>
            </a:r>
          </a:p>
        </p:txBody>
      </p:sp>
      <p:sp>
        <p:nvSpPr>
          <p:cNvPr id="102" name="Rounded Rectangle 10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57</a:t>
            </a:r>
          </a:p>
        </p:txBody>
      </p:sp>
      <p:sp>
        <p:nvSpPr>
          <p:cNvPr id="103" name="Rounded Rectangle 10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56</a:t>
            </a:r>
          </a:p>
        </p:txBody>
      </p:sp>
      <p:sp>
        <p:nvSpPr>
          <p:cNvPr id="104" name="Rounded Rectangle 10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55</a:t>
            </a:r>
          </a:p>
        </p:txBody>
      </p:sp>
      <p:sp>
        <p:nvSpPr>
          <p:cNvPr id="105" name="Rounded Rectangle 10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54</a:t>
            </a:r>
          </a:p>
        </p:txBody>
      </p:sp>
      <p:sp>
        <p:nvSpPr>
          <p:cNvPr id="106" name="Rounded Rectangle 10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53</a:t>
            </a:r>
          </a:p>
        </p:txBody>
      </p:sp>
      <p:sp>
        <p:nvSpPr>
          <p:cNvPr id="107" name="Rounded Rectangle 10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52</a:t>
            </a:r>
          </a:p>
        </p:txBody>
      </p:sp>
      <p:sp>
        <p:nvSpPr>
          <p:cNvPr id="108" name="Rounded Rectangle 10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51</a:t>
            </a:r>
          </a:p>
        </p:txBody>
      </p:sp>
      <p:sp>
        <p:nvSpPr>
          <p:cNvPr id="109" name="Rounded Rectangle 10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50</a:t>
            </a:r>
          </a:p>
        </p:txBody>
      </p:sp>
      <p:sp>
        <p:nvSpPr>
          <p:cNvPr id="110" name="Rounded Rectangle 10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49</a:t>
            </a:r>
          </a:p>
        </p:txBody>
      </p:sp>
      <p:sp>
        <p:nvSpPr>
          <p:cNvPr id="111" name="Rounded Rectangle 11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48</a:t>
            </a:r>
          </a:p>
        </p:txBody>
      </p:sp>
      <p:sp>
        <p:nvSpPr>
          <p:cNvPr id="112" name="Rounded Rectangle 11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47</a:t>
            </a:r>
          </a:p>
        </p:txBody>
      </p:sp>
      <p:sp>
        <p:nvSpPr>
          <p:cNvPr id="113" name="Rounded Rectangle 11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46</a:t>
            </a:r>
          </a:p>
        </p:txBody>
      </p:sp>
      <p:sp>
        <p:nvSpPr>
          <p:cNvPr id="114" name="Rounded Rectangle 11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45</a:t>
            </a:r>
          </a:p>
        </p:txBody>
      </p:sp>
      <p:sp>
        <p:nvSpPr>
          <p:cNvPr id="115" name="Rounded Rectangle 11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44</a:t>
            </a:r>
          </a:p>
        </p:txBody>
      </p:sp>
      <p:sp>
        <p:nvSpPr>
          <p:cNvPr id="116" name="Rounded Rectangle 11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43</a:t>
            </a:r>
          </a:p>
        </p:txBody>
      </p:sp>
      <p:sp>
        <p:nvSpPr>
          <p:cNvPr id="117" name="Rounded Rectangle 11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42</a:t>
            </a:r>
          </a:p>
        </p:txBody>
      </p:sp>
      <p:sp>
        <p:nvSpPr>
          <p:cNvPr id="118" name="Rounded Rectangle 11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41</a:t>
            </a:r>
          </a:p>
        </p:txBody>
      </p:sp>
      <p:sp>
        <p:nvSpPr>
          <p:cNvPr id="119" name="Rounded Rectangle 11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40</a:t>
            </a:r>
          </a:p>
        </p:txBody>
      </p:sp>
      <p:sp>
        <p:nvSpPr>
          <p:cNvPr id="120" name="Rounded Rectangle 11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39</a:t>
            </a:r>
          </a:p>
        </p:txBody>
      </p:sp>
      <p:sp>
        <p:nvSpPr>
          <p:cNvPr id="121" name="Rounded Rectangle 12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38</a:t>
            </a:r>
          </a:p>
        </p:txBody>
      </p:sp>
      <p:sp>
        <p:nvSpPr>
          <p:cNvPr id="122" name="Rounded Rectangle 12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37</a:t>
            </a:r>
          </a:p>
        </p:txBody>
      </p:sp>
      <p:sp>
        <p:nvSpPr>
          <p:cNvPr id="123" name="Rounded Rectangle 12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36</a:t>
            </a:r>
          </a:p>
        </p:txBody>
      </p:sp>
      <p:sp>
        <p:nvSpPr>
          <p:cNvPr id="124" name="Rounded Rectangle 12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35</a:t>
            </a:r>
          </a:p>
        </p:txBody>
      </p:sp>
      <p:sp>
        <p:nvSpPr>
          <p:cNvPr id="125" name="Rounded Rectangle 12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34</a:t>
            </a:r>
          </a:p>
        </p:txBody>
      </p:sp>
      <p:sp>
        <p:nvSpPr>
          <p:cNvPr id="126" name="Rounded Rectangle 12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33</a:t>
            </a:r>
          </a:p>
        </p:txBody>
      </p:sp>
      <p:sp>
        <p:nvSpPr>
          <p:cNvPr id="127" name="Rounded Rectangle 12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32</a:t>
            </a:r>
          </a:p>
        </p:txBody>
      </p:sp>
      <p:sp>
        <p:nvSpPr>
          <p:cNvPr id="128" name="Rounded Rectangle 12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31</a:t>
            </a:r>
          </a:p>
        </p:txBody>
      </p:sp>
      <p:sp>
        <p:nvSpPr>
          <p:cNvPr id="129" name="Rounded Rectangle 12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30</a:t>
            </a:r>
          </a:p>
        </p:txBody>
      </p:sp>
      <p:sp>
        <p:nvSpPr>
          <p:cNvPr id="130" name="Rounded Rectangle 12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29</a:t>
            </a:r>
          </a:p>
        </p:txBody>
      </p:sp>
      <p:sp>
        <p:nvSpPr>
          <p:cNvPr id="131" name="Rounded Rectangle 13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28</a:t>
            </a:r>
          </a:p>
        </p:txBody>
      </p:sp>
      <p:sp>
        <p:nvSpPr>
          <p:cNvPr id="132" name="Rounded Rectangle 13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27</a:t>
            </a:r>
          </a:p>
        </p:txBody>
      </p:sp>
      <p:sp>
        <p:nvSpPr>
          <p:cNvPr id="133" name="Rounded Rectangle 13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26</a:t>
            </a:r>
          </a:p>
        </p:txBody>
      </p:sp>
      <p:sp>
        <p:nvSpPr>
          <p:cNvPr id="134" name="Rounded Rectangle 13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25</a:t>
            </a:r>
          </a:p>
        </p:txBody>
      </p:sp>
      <p:sp>
        <p:nvSpPr>
          <p:cNvPr id="135" name="Rounded Rectangle 13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24</a:t>
            </a:r>
          </a:p>
        </p:txBody>
      </p:sp>
      <p:sp>
        <p:nvSpPr>
          <p:cNvPr id="136" name="Rounded Rectangle 13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23</a:t>
            </a:r>
          </a:p>
        </p:txBody>
      </p:sp>
      <p:sp>
        <p:nvSpPr>
          <p:cNvPr id="137" name="Rounded Rectangle 13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22</a:t>
            </a:r>
          </a:p>
        </p:txBody>
      </p:sp>
      <p:sp>
        <p:nvSpPr>
          <p:cNvPr id="138" name="Rounded Rectangle 13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21</a:t>
            </a:r>
          </a:p>
        </p:txBody>
      </p:sp>
      <p:sp>
        <p:nvSpPr>
          <p:cNvPr id="139" name="Rounded Rectangle 13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20</a:t>
            </a:r>
          </a:p>
        </p:txBody>
      </p:sp>
      <p:sp>
        <p:nvSpPr>
          <p:cNvPr id="140" name="Rounded Rectangle 13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19</a:t>
            </a:r>
          </a:p>
        </p:txBody>
      </p:sp>
      <p:sp>
        <p:nvSpPr>
          <p:cNvPr id="141" name="Rounded Rectangle 14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18</a:t>
            </a:r>
          </a:p>
        </p:txBody>
      </p:sp>
      <p:sp>
        <p:nvSpPr>
          <p:cNvPr id="142" name="Rounded Rectangle 14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17</a:t>
            </a:r>
          </a:p>
        </p:txBody>
      </p:sp>
      <p:sp>
        <p:nvSpPr>
          <p:cNvPr id="143" name="Rounded Rectangle 14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16</a:t>
            </a:r>
          </a:p>
        </p:txBody>
      </p:sp>
      <p:sp>
        <p:nvSpPr>
          <p:cNvPr id="144" name="Rounded Rectangle 14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15</a:t>
            </a:r>
          </a:p>
        </p:txBody>
      </p:sp>
      <p:sp>
        <p:nvSpPr>
          <p:cNvPr id="145" name="Rounded Rectangle 14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14</a:t>
            </a:r>
          </a:p>
        </p:txBody>
      </p:sp>
      <p:sp>
        <p:nvSpPr>
          <p:cNvPr id="146" name="Rounded Rectangle 14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13</a:t>
            </a:r>
          </a:p>
        </p:txBody>
      </p:sp>
      <p:sp>
        <p:nvSpPr>
          <p:cNvPr id="147" name="Rounded Rectangle 14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12</a:t>
            </a:r>
          </a:p>
        </p:txBody>
      </p:sp>
      <p:sp>
        <p:nvSpPr>
          <p:cNvPr id="148" name="Rounded Rectangle 14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11</a:t>
            </a:r>
          </a:p>
        </p:txBody>
      </p:sp>
      <p:sp>
        <p:nvSpPr>
          <p:cNvPr id="149" name="Rounded Rectangle 14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10</a:t>
            </a:r>
          </a:p>
        </p:txBody>
      </p:sp>
      <p:sp>
        <p:nvSpPr>
          <p:cNvPr id="150" name="Rounded Rectangle 14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09</a:t>
            </a:r>
          </a:p>
        </p:txBody>
      </p:sp>
      <p:sp>
        <p:nvSpPr>
          <p:cNvPr id="151" name="Rounded Rectangle 15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08</a:t>
            </a:r>
          </a:p>
        </p:txBody>
      </p:sp>
      <p:sp>
        <p:nvSpPr>
          <p:cNvPr id="152" name="Rounded Rectangle 15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07</a:t>
            </a:r>
          </a:p>
        </p:txBody>
      </p:sp>
      <p:sp>
        <p:nvSpPr>
          <p:cNvPr id="153" name="Rounded Rectangle 15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06</a:t>
            </a:r>
          </a:p>
        </p:txBody>
      </p:sp>
      <p:sp>
        <p:nvSpPr>
          <p:cNvPr id="154" name="Rounded Rectangle 15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05</a:t>
            </a:r>
          </a:p>
        </p:txBody>
      </p:sp>
      <p:sp>
        <p:nvSpPr>
          <p:cNvPr id="155" name="Rounded Rectangle 15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04</a:t>
            </a:r>
          </a:p>
        </p:txBody>
      </p:sp>
      <p:sp>
        <p:nvSpPr>
          <p:cNvPr id="156" name="Rounded Rectangle 15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03</a:t>
            </a:r>
          </a:p>
        </p:txBody>
      </p:sp>
      <p:sp>
        <p:nvSpPr>
          <p:cNvPr id="157" name="Rounded Rectangle 15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02</a:t>
            </a:r>
          </a:p>
        </p:txBody>
      </p:sp>
      <p:sp>
        <p:nvSpPr>
          <p:cNvPr id="158" name="Rounded Rectangle 15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01</a:t>
            </a:r>
          </a:p>
        </p:txBody>
      </p:sp>
      <p:sp>
        <p:nvSpPr>
          <p:cNvPr id="159" name="Rounded Rectangle 15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ahoma" pitchFamily="34" charset="0"/>
                <a:ea typeface="Tahoma" pitchFamily="34" charset="0"/>
                <a:cs typeface="Tahoma" pitchFamily="34" charset="0"/>
              </a:rPr>
              <a:t>00</a:t>
            </a:r>
          </a:p>
        </p:txBody>
      </p:sp>
      <p:sp>
        <p:nvSpPr>
          <p:cNvPr id="160" name="Rounded Rectangle 159"/>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a:t>
            </a:r>
          </a:p>
        </p:txBody>
      </p:sp>
      <p:sp>
        <p:nvSpPr>
          <p:cNvPr id="161" name="Rounded Rectangle 160"/>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1457333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repeatCount="3000" fill="hold"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98"/>
                    </p:tgtEl>
                  </p:cond>
                </p:stCondLst>
                <p:endSync evt="end" delay="0">
                  <p:rtn val="all"/>
                </p:endSync>
                <p:childTnLst>
                  <p:par>
                    <p:cTn id="31" fill="hold">
                      <p:stCondLst>
                        <p:cond delay="0"/>
                      </p:stCondLst>
                      <p:childTnLst>
                        <p:par>
                          <p:cTn id="32" fill="hold">
                            <p:stCondLst>
                              <p:cond delay="0"/>
                            </p:stCondLst>
                            <p:childTnLst>
                              <p:par>
                                <p:cTn id="33" presetID="4" presetClass="exit" presetSubtype="16" fill="hold" grpId="0" nodeType="clickEffect">
                                  <p:stCondLst>
                                    <p:cond delay="0"/>
                                  </p:stCondLst>
                                  <p:childTnLst>
                                    <p:animEffect transition="out" filter="box(in)">
                                      <p:cBhvr>
                                        <p:cTn id="34" dur="100"/>
                                        <p:tgtEl>
                                          <p:spTgt spid="98"/>
                                        </p:tgtEl>
                                      </p:cBhvr>
                                    </p:animEffect>
                                    <p:set>
                                      <p:cBhvr>
                                        <p:cTn id="35" dur="1" fill="hold">
                                          <p:stCondLst>
                                            <p:cond delay="99"/>
                                          </p:stCondLst>
                                        </p:cTn>
                                        <p:tgtEl>
                                          <p:spTgt spid="98"/>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box(in)">
                                      <p:cBhvr>
                                        <p:cTn id="38" dur="500"/>
                                        <p:tgtEl>
                                          <p:spTgt spid="96"/>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box(out)">
                                      <p:cBhvr>
                                        <p:cTn id="42" dur="1000"/>
                                        <p:tgtEl>
                                          <p:spTgt spid="145"/>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1500"/>
                            </p:stCondLst>
                            <p:childTnLst>
                              <p:par>
                                <p:cTn id="44" presetID="4" presetClass="entr" presetSubtype="32" fill="hold" grpId="0" nodeType="after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box(out)">
                                      <p:cBhvr>
                                        <p:cTn id="46" dur="1000"/>
                                        <p:tgtEl>
                                          <p:spTgt spid="146"/>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2500"/>
                            </p:stCondLst>
                            <p:childTnLst>
                              <p:par>
                                <p:cTn id="48" presetID="4" presetClass="entr" presetSubtype="32" fill="hold" grpId="0" nodeType="afterEffect">
                                  <p:stCondLst>
                                    <p:cond delay="0"/>
                                  </p:stCondLst>
                                  <p:childTnLst>
                                    <p:set>
                                      <p:cBhvr>
                                        <p:cTn id="49" dur="1" fill="hold">
                                          <p:stCondLst>
                                            <p:cond delay="0"/>
                                          </p:stCondLst>
                                        </p:cTn>
                                        <p:tgtEl>
                                          <p:spTgt spid="147"/>
                                        </p:tgtEl>
                                        <p:attrNameLst>
                                          <p:attrName>style.visibility</p:attrName>
                                        </p:attrNameLst>
                                      </p:cBhvr>
                                      <p:to>
                                        <p:strVal val="visible"/>
                                      </p:to>
                                    </p:set>
                                    <p:animEffect transition="in" filter="box(out)">
                                      <p:cBhvr>
                                        <p:cTn id="50" dur="1000"/>
                                        <p:tgtEl>
                                          <p:spTgt spid="147"/>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box(out)">
                                      <p:cBhvr>
                                        <p:cTn id="54" dur="1000"/>
                                        <p:tgtEl>
                                          <p:spTgt spid="148"/>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4500"/>
                            </p:stCondLst>
                            <p:childTnLst>
                              <p:par>
                                <p:cTn id="56" presetID="4" presetClass="entr" presetSubtype="32" fill="hold" grpId="0" nodeType="afterEffect">
                                  <p:stCondLst>
                                    <p:cond delay="0"/>
                                  </p:stCondLst>
                                  <p:childTnLst>
                                    <p:set>
                                      <p:cBhvr>
                                        <p:cTn id="57" dur="1" fill="hold">
                                          <p:stCondLst>
                                            <p:cond delay="0"/>
                                          </p:stCondLst>
                                        </p:cTn>
                                        <p:tgtEl>
                                          <p:spTgt spid="149"/>
                                        </p:tgtEl>
                                        <p:attrNameLst>
                                          <p:attrName>style.visibility</p:attrName>
                                        </p:attrNameLst>
                                      </p:cBhvr>
                                      <p:to>
                                        <p:strVal val="visible"/>
                                      </p:to>
                                    </p:set>
                                    <p:animEffect transition="in" filter="box(out)">
                                      <p:cBhvr>
                                        <p:cTn id="58" dur="1000"/>
                                        <p:tgtEl>
                                          <p:spTgt spid="149"/>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5500"/>
                            </p:stCondLst>
                            <p:childTnLst>
                              <p:par>
                                <p:cTn id="60" presetID="4" presetClass="entr" presetSubtype="32" fill="hold" grpId="0" nodeType="afterEffect">
                                  <p:stCondLst>
                                    <p:cond delay="0"/>
                                  </p:stCondLst>
                                  <p:childTnLst>
                                    <p:set>
                                      <p:cBhvr>
                                        <p:cTn id="61" dur="1" fill="hold">
                                          <p:stCondLst>
                                            <p:cond delay="0"/>
                                          </p:stCondLst>
                                        </p:cTn>
                                        <p:tgtEl>
                                          <p:spTgt spid="150"/>
                                        </p:tgtEl>
                                        <p:attrNameLst>
                                          <p:attrName>style.visibility</p:attrName>
                                        </p:attrNameLst>
                                      </p:cBhvr>
                                      <p:to>
                                        <p:strVal val="visible"/>
                                      </p:to>
                                    </p:set>
                                    <p:animEffect transition="in" filter="box(out)">
                                      <p:cBhvr>
                                        <p:cTn id="62" dur="1000"/>
                                        <p:tgtEl>
                                          <p:spTgt spid="150"/>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6500"/>
                            </p:stCondLst>
                            <p:childTnLst>
                              <p:par>
                                <p:cTn id="64" presetID="4" presetClass="entr" presetSubtype="32" fill="hold" grpId="0" nodeType="after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box(out)">
                                      <p:cBhvr>
                                        <p:cTn id="66" dur="1000"/>
                                        <p:tgtEl>
                                          <p:spTgt spid="151"/>
                                        </p:tgtEl>
                                      </p:cBhvr>
                                    </p:animEffec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7" fill="hold">
                            <p:stCondLst>
                              <p:cond delay="7500"/>
                            </p:stCondLst>
                            <p:childTnLst>
                              <p:par>
                                <p:cTn id="68" presetID="4" presetClass="entr" presetSubtype="32"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box(out)">
                                      <p:cBhvr>
                                        <p:cTn id="70" dur="1000"/>
                                        <p:tgtEl>
                                          <p:spTgt spid="152"/>
                                        </p:tgtEl>
                                      </p:cBhvr>
                                    </p:animEffec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1" fill="hold">
                            <p:stCondLst>
                              <p:cond delay="8500"/>
                            </p:stCondLst>
                            <p:childTnLst>
                              <p:par>
                                <p:cTn id="72" presetID="4" presetClass="entr" presetSubtype="32" fill="hold" grpId="0" nodeType="afterEffect">
                                  <p:stCondLst>
                                    <p:cond delay="0"/>
                                  </p:stCondLst>
                                  <p:childTnLst>
                                    <p:set>
                                      <p:cBhvr>
                                        <p:cTn id="73" dur="1" fill="hold">
                                          <p:stCondLst>
                                            <p:cond delay="0"/>
                                          </p:stCondLst>
                                        </p:cTn>
                                        <p:tgtEl>
                                          <p:spTgt spid="153"/>
                                        </p:tgtEl>
                                        <p:attrNameLst>
                                          <p:attrName>style.visibility</p:attrName>
                                        </p:attrNameLst>
                                      </p:cBhvr>
                                      <p:to>
                                        <p:strVal val="visible"/>
                                      </p:to>
                                    </p:set>
                                    <p:animEffect transition="in" filter="box(out)">
                                      <p:cBhvr>
                                        <p:cTn id="74" dur="1000"/>
                                        <p:tgtEl>
                                          <p:spTgt spid="153"/>
                                        </p:tgtEl>
                                      </p:cBhvr>
                                    </p:animEffec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5" fill="hold">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box(out)">
                                      <p:cBhvr>
                                        <p:cTn id="78" dur="1000"/>
                                        <p:tgtEl>
                                          <p:spTgt spid="154"/>
                                        </p:tgtEl>
                                      </p:cBhvr>
                                    </p:animEffec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childTnLst>
                          </p:cTn>
                        </p:par>
                        <p:par>
                          <p:cTn id="79" fill="hold">
                            <p:stCondLst>
                              <p:cond delay="10500"/>
                            </p:stCondLst>
                            <p:childTnLst>
                              <p:par>
                                <p:cTn id="80" presetID="4" presetClass="entr" presetSubtype="32"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box(out)">
                                      <p:cBhvr>
                                        <p:cTn id="82" dur="1000"/>
                                        <p:tgtEl>
                                          <p:spTgt spid="155"/>
                                        </p:tgtEl>
                                      </p:cBhvr>
                                    </p:animEffect>
                                  </p:childTnLst>
                                  <p:subTnLst>
                                    <p:audio>
                                      <p:cMediaNode>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p:stCondLst>
                              <p:cond delay="11500"/>
                            </p:stCondLst>
                            <p:childTnLst>
                              <p:par>
                                <p:cTn id="84" presetID="4" presetClass="entr" presetSubtype="32" fill="hold" grpId="0" nodeType="afterEffect">
                                  <p:stCondLst>
                                    <p:cond delay="0"/>
                                  </p:stCondLst>
                                  <p:childTnLst>
                                    <p:set>
                                      <p:cBhvr>
                                        <p:cTn id="85" dur="1" fill="hold">
                                          <p:stCondLst>
                                            <p:cond delay="0"/>
                                          </p:stCondLst>
                                        </p:cTn>
                                        <p:tgtEl>
                                          <p:spTgt spid="156"/>
                                        </p:tgtEl>
                                        <p:attrNameLst>
                                          <p:attrName>style.visibility</p:attrName>
                                        </p:attrNameLst>
                                      </p:cBhvr>
                                      <p:to>
                                        <p:strVal val="visible"/>
                                      </p:to>
                                    </p:set>
                                    <p:animEffect transition="in" filter="box(out)">
                                      <p:cBhvr>
                                        <p:cTn id="86" dur="1000"/>
                                        <p:tgtEl>
                                          <p:spTgt spid="156"/>
                                        </p:tgtEl>
                                      </p:cBhvr>
                                    </p:animEffect>
                                  </p:childTnLst>
                                  <p:subTnLst>
                                    <p:audio>
                                      <p:cMediaNode>
                                        <p:cTn display="0" masterRel="sameClick">
                                          <p:stCondLst>
                                            <p:cond evt="begin" delay="0">
                                              <p:tn val="84"/>
                                            </p:cond>
                                          </p:stCondLst>
                                          <p:endCondLst>
                                            <p:cond evt="onStopAudio" delay="0">
                                              <p:tgtEl>
                                                <p:sldTgt/>
                                              </p:tgtEl>
                                            </p:cond>
                                          </p:endCondLst>
                                        </p:cTn>
                                        <p:tgtEl>
                                          <p:sndTgt r:embed="rId5" name="hammer.wav"/>
                                        </p:tgtEl>
                                      </p:cMediaNode>
                                    </p:audio>
                                  </p:subTnLst>
                                </p:cTn>
                              </p:par>
                            </p:childTnLst>
                          </p:cTn>
                        </p:par>
                        <p:par>
                          <p:cTn id="87" fill="hold">
                            <p:stCondLst>
                              <p:cond delay="12500"/>
                            </p:stCondLst>
                            <p:childTnLst>
                              <p:par>
                                <p:cTn id="88" presetID="4" presetClass="entr" presetSubtype="32" fill="hold" grpId="0" nodeType="afterEffect">
                                  <p:stCondLst>
                                    <p:cond delay="0"/>
                                  </p:stCondLst>
                                  <p:childTnLst>
                                    <p:set>
                                      <p:cBhvr>
                                        <p:cTn id="89" dur="1" fill="hold">
                                          <p:stCondLst>
                                            <p:cond delay="0"/>
                                          </p:stCondLst>
                                        </p:cTn>
                                        <p:tgtEl>
                                          <p:spTgt spid="157"/>
                                        </p:tgtEl>
                                        <p:attrNameLst>
                                          <p:attrName>style.visibility</p:attrName>
                                        </p:attrNameLst>
                                      </p:cBhvr>
                                      <p:to>
                                        <p:strVal val="visible"/>
                                      </p:to>
                                    </p:set>
                                    <p:animEffect transition="in" filter="box(out)">
                                      <p:cBhvr>
                                        <p:cTn id="90" dur="1000"/>
                                        <p:tgtEl>
                                          <p:spTgt spid="157"/>
                                        </p:tgtEl>
                                      </p:cBhvr>
                                    </p:animEffect>
                                  </p:childTnLst>
                                  <p:subTnLst>
                                    <p:audio>
                                      <p:cMediaNode>
                                        <p:cTn display="0" masterRel="sameClick">
                                          <p:stCondLst>
                                            <p:cond evt="begin" delay="0">
                                              <p:tn val="88"/>
                                            </p:cond>
                                          </p:stCondLst>
                                          <p:endCondLst>
                                            <p:cond evt="onStopAudio" delay="0">
                                              <p:tgtEl>
                                                <p:sldTgt/>
                                              </p:tgtEl>
                                            </p:cond>
                                          </p:endCondLst>
                                        </p:cTn>
                                        <p:tgtEl>
                                          <p:sndTgt r:embed="rId5" name="hammer.wav"/>
                                        </p:tgtEl>
                                      </p:cMediaNode>
                                    </p:audio>
                                  </p:subTnLst>
                                </p:cTn>
                              </p:par>
                            </p:childTnLst>
                          </p:cTn>
                        </p:par>
                        <p:par>
                          <p:cTn id="91" fill="hold">
                            <p:stCondLst>
                              <p:cond delay="13500"/>
                            </p:stCondLst>
                            <p:childTnLst>
                              <p:par>
                                <p:cTn id="92" presetID="4" presetClass="entr" presetSubtype="32" fill="hold" grpId="0" nodeType="afterEffect">
                                  <p:stCondLst>
                                    <p:cond delay="0"/>
                                  </p:stCondLst>
                                  <p:childTnLst>
                                    <p:set>
                                      <p:cBhvr>
                                        <p:cTn id="93" dur="1" fill="hold">
                                          <p:stCondLst>
                                            <p:cond delay="0"/>
                                          </p:stCondLst>
                                        </p:cTn>
                                        <p:tgtEl>
                                          <p:spTgt spid="158"/>
                                        </p:tgtEl>
                                        <p:attrNameLst>
                                          <p:attrName>style.visibility</p:attrName>
                                        </p:attrNameLst>
                                      </p:cBhvr>
                                      <p:to>
                                        <p:strVal val="visible"/>
                                      </p:to>
                                    </p:set>
                                    <p:animEffect transition="in" filter="box(out)">
                                      <p:cBhvr>
                                        <p:cTn id="94" dur="1000"/>
                                        <p:tgtEl>
                                          <p:spTgt spid="158"/>
                                        </p:tgtEl>
                                      </p:cBhvr>
                                    </p:animEffect>
                                  </p:childTnLst>
                                  <p:subTnLst>
                                    <p:audio>
                                      <p:cMediaNode>
                                        <p:cTn display="0" masterRel="sameClick">
                                          <p:stCondLst>
                                            <p:cond evt="begin" delay="0">
                                              <p:tn val="92"/>
                                            </p:cond>
                                          </p:stCondLst>
                                          <p:endCondLst>
                                            <p:cond evt="onStopAudio" delay="0">
                                              <p:tgtEl>
                                                <p:sldTgt/>
                                              </p:tgtEl>
                                            </p:cond>
                                          </p:endCondLst>
                                        </p:cTn>
                                        <p:tgtEl>
                                          <p:sndTgt r:embed="rId5" name="hammer.wav"/>
                                        </p:tgtEl>
                                      </p:cMediaNode>
                                    </p:audio>
                                  </p:subTnLst>
                                </p:cTn>
                              </p:par>
                            </p:childTnLst>
                          </p:cTn>
                        </p:par>
                        <p:par>
                          <p:cTn id="95" fill="hold">
                            <p:stCondLst>
                              <p:cond delay="14500"/>
                            </p:stCondLst>
                            <p:childTnLst>
                              <p:par>
                                <p:cTn id="96" presetID="4" presetClass="entr" presetSubtype="32" fill="hold" grpId="0" nodeType="after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box(out)">
                                      <p:cBhvr>
                                        <p:cTn id="98" dur="1000"/>
                                        <p:tgtEl>
                                          <p:spTgt spid="159"/>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par>
                                <p:cTn id="99" presetID="4" presetClass="entr" presetSubtype="32" fill="hold" grpId="0" nodeType="withEffect">
                                  <p:stCondLst>
                                    <p:cond delay="0"/>
                                  </p:stCondLst>
                                  <p:childTnLst>
                                    <p:set>
                                      <p:cBhvr>
                                        <p:cTn id="100" dur="1" fill="hold">
                                          <p:stCondLst>
                                            <p:cond delay="0"/>
                                          </p:stCondLst>
                                        </p:cTn>
                                        <p:tgtEl>
                                          <p:spTgt spid="160"/>
                                        </p:tgtEl>
                                        <p:attrNameLst>
                                          <p:attrName>style.visibility</p:attrName>
                                        </p:attrNameLst>
                                      </p:cBhvr>
                                      <p:to>
                                        <p:strVal val="visible"/>
                                      </p:to>
                                    </p:set>
                                    <p:animEffect transition="in" filter="box(out)">
                                      <p:cBhvr>
                                        <p:cTn id="101" dur="1000"/>
                                        <p:tgtEl>
                                          <p:spTgt spid="160"/>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par>
                                <p:cTn id="102" presetID="4" presetClass="exit" presetSubtype="16" fill="hold" grpId="0" nodeType="withEffect">
                                  <p:stCondLst>
                                    <p:cond delay="0"/>
                                  </p:stCondLst>
                                  <p:childTnLst>
                                    <p:animEffect transition="out" filter="box(in)">
                                      <p:cBhvr>
                                        <p:cTn id="103" dur="500"/>
                                        <p:tgtEl>
                                          <p:spTgt spid="97"/>
                                        </p:tgtEl>
                                      </p:cBhvr>
                                    </p:animEffect>
                                    <p:set>
                                      <p:cBhvr>
                                        <p:cTn id="104" dur="1" fill="hold">
                                          <p:stCondLst>
                                            <p:cond delay="499"/>
                                          </p:stCondLst>
                                        </p:cTn>
                                        <p:tgtEl>
                                          <p:spTgt spid="97"/>
                                        </p:tgtEl>
                                        <p:attrNameLst>
                                          <p:attrName>style.visibility</p:attrName>
                                        </p:attrNameLst>
                                      </p:cBhvr>
                                      <p:to>
                                        <p:strVal val="hidden"/>
                                      </p:to>
                                    </p:set>
                                  </p:childTnLst>
                                </p:cTn>
                              </p:par>
                            </p:childTnLst>
                          </p:cTn>
                        </p:par>
                        <p:par>
                          <p:cTn id="105" fill="hold">
                            <p:stCondLst>
                              <p:cond delay="15500"/>
                            </p:stCondLst>
                            <p:childTnLst>
                              <p:par>
                                <p:cTn id="106" presetID="20" presetClass="emph" presetSubtype="0" repeatCount="5000" fill="hold" nodeType="afterEffect">
                                  <p:stCondLst>
                                    <p:cond delay="0"/>
                                  </p:stCondLst>
                                  <p:iterate type="lt">
                                    <p:tmPct val="10000"/>
                                  </p:iterate>
                                  <p:childTnLst>
                                    <p:set>
                                      <p:cBhvr override="childStyle">
                                        <p:cTn id="107" dur="500" autoRev="1" fill="hold"/>
                                        <p:tgtEl>
                                          <p:spTgt spid="94">
                                            <p:txEl>
                                              <p:pRg st="0" end="0"/>
                                            </p:txEl>
                                          </p:spTgt>
                                        </p:tgtEl>
                                        <p:attrNameLst>
                                          <p:attrName>style.color</p:attrName>
                                        </p:attrNameLst>
                                      </p:cBhvr>
                                      <p:to>
                                        <p:clrVal>
                                          <a:schemeClr val="accent2"/>
                                        </p:clrVal>
                                      </p:to>
                                    </p:set>
                                    <p:set>
                                      <p:cBhvr>
                                        <p:cTn id="108" dur="500" autoRev="1" fill="hold"/>
                                        <p:tgtEl>
                                          <p:spTgt spid="94">
                                            <p:txEl>
                                              <p:pRg st="0" end="0"/>
                                            </p:txEl>
                                          </p:spTgt>
                                        </p:tgtEl>
                                        <p:attrNameLst>
                                          <p:attrName>fillcolor</p:attrName>
                                        </p:attrNameLst>
                                      </p:cBhvr>
                                      <p:to>
                                        <p:clrVal>
                                          <a:schemeClr val="accent2"/>
                                        </p:clrVal>
                                      </p:to>
                                    </p:set>
                                    <p:set>
                                      <p:cBhvr>
                                        <p:cTn id="109" dur="500" autoRev="1" fill="hold"/>
                                        <p:tgtEl>
                                          <p:spTgt spid="94">
                                            <p:txEl>
                                              <p:pRg st="0" end="0"/>
                                            </p:txEl>
                                          </p:spTgt>
                                        </p:tgtEl>
                                        <p:attrNameLst>
                                          <p:attrName>fill.type</p:attrName>
                                        </p:attrNameLst>
                                      </p:cBhvr>
                                      <p:to>
                                        <p:strVal val="solid"/>
                                      </p:to>
                                    </p:set>
                                  </p:childTnLst>
                                </p:cTn>
                              </p:par>
                            </p:childTnLst>
                          </p:cTn>
                        </p:par>
                      </p:childTnLst>
                    </p:cTn>
                  </p:par>
                </p:childTnLst>
              </p:cTn>
              <p:nextCondLst>
                <p:cond evt="onClick" delay="0">
                  <p:tgtEl>
                    <p:spTgt spid="98"/>
                  </p:tgtEl>
                </p:cond>
              </p:nextCondLst>
            </p:seq>
          </p:childTnLst>
        </p:cTn>
      </p:par>
    </p:tnLst>
    <p:bldLst>
      <p:bldP spid="96" grpId="0" animBg="1"/>
      <p:bldP spid="97" grpId="0" animBg="1"/>
      <p:bldP spid="98"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3950" y="522062"/>
            <a:ext cx="1800225" cy="1490697"/>
          </a:xfrm>
          <a:prstGeom prst="rect">
            <a:avLst/>
          </a:prstGeom>
        </p:spPr>
      </p:pic>
      <p:grpSp>
        <p:nvGrpSpPr>
          <p:cNvPr id="5" name="Group 4"/>
          <p:cNvGrpSpPr/>
          <p:nvPr/>
        </p:nvGrpSpPr>
        <p:grpSpPr>
          <a:xfrm>
            <a:off x="838200" y="6172200"/>
            <a:ext cx="1822269" cy="519249"/>
            <a:chOff x="744583" y="5982789"/>
            <a:chExt cx="2429692" cy="692332"/>
          </a:xfrm>
        </p:grpSpPr>
        <p:pic>
          <p:nvPicPr>
            <p:cNvPr id="6" name="mau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7" name="Rectangle 6"/>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p:cNvGrpSpPr>
            <a:grpSpLocks/>
          </p:cNvGrpSpPr>
          <p:nvPr/>
        </p:nvGrpSpPr>
        <p:grpSpPr bwMode="auto">
          <a:xfrm>
            <a:off x="820658" y="5257800"/>
            <a:ext cx="7063660" cy="679436"/>
            <a:chOff x="504" y="1008"/>
            <a:chExt cx="4416" cy="765"/>
          </a:xfrm>
        </p:grpSpPr>
        <p:sp>
          <p:nvSpPr>
            <p:cNvPr id="12"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3" name="Text Box 5"/>
            <p:cNvSpPr txBox="1">
              <a:spLocks noChangeArrowheads="1"/>
            </p:cNvSpPr>
            <p:nvPr/>
          </p:nvSpPr>
          <p:spPr bwMode="gray">
            <a:xfrm>
              <a:off x="801" y="1012"/>
              <a:ext cx="3976"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en-US" sz="2800" dirty="0" err="1">
                  <a:solidFill>
                    <a:srgbClr val="0000CC"/>
                  </a:solidFill>
                  <a:latin typeface="Times New Roman" panose="02020603050405020304" pitchFamily="18" charset="0"/>
                </a:rPr>
                <a:t>Mật</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khẩu</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là</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ngày</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sinh</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của</a:t>
              </a:r>
              <a:r>
                <a:rPr lang="en-US" sz="2800" dirty="0">
                  <a:solidFill>
                    <a:srgbClr val="0000CC"/>
                  </a:solidFill>
                  <a:latin typeface="Times New Roman" panose="02020603050405020304" pitchFamily="18" charset="0"/>
                </a:rPr>
                <a:t> </a:t>
              </a:r>
              <a:r>
                <a:rPr lang="en-US" sz="2800" dirty="0" err="1">
                  <a:solidFill>
                    <a:srgbClr val="0000CC"/>
                  </a:solidFill>
                  <a:latin typeface="Times New Roman" panose="02020603050405020304" pitchFamily="18" charset="0"/>
                </a:rPr>
                <a:t>mình</a:t>
              </a:r>
              <a:endParaRPr lang="en-US" sz="2800" dirty="0">
                <a:solidFill>
                  <a:srgbClr val="0000CC"/>
                </a:solidFill>
                <a:latin typeface="Times New Roman" panose="02020603050405020304" pitchFamily="18" charset="0"/>
              </a:endParaRPr>
            </a:p>
          </p:txBody>
        </p:sp>
      </p:grpSp>
      <p:grpSp>
        <p:nvGrpSpPr>
          <p:cNvPr id="14" name="Group 13"/>
          <p:cNvGrpSpPr>
            <a:grpSpLocks/>
          </p:cNvGrpSpPr>
          <p:nvPr/>
        </p:nvGrpSpPr>
        <p:grpSpPr bwMode="auto">
          <a:xfrm>
            <a:off x="762000" y="2480829"/>
            <a:ext cx="7062788" cy="909637"/>
            <a:chOff x="622" y="-242"/>
            <a:chExt cx="4449" cy="765"/>
          </a:xfrm>
        </p:grpSpPr>
        <p:sp>
          <p:nvSpPr>
            <p:cNvPr id="15" name="AutoShape 7"/>
            <p:cNvSpPr>
              <a:spLocks noChangeArrowheads="1"/>
            </p:cNvSpPr>
            <p:nvPr/>
          </p:nvSpPr>
          <p:spPr bwMode="gray">
            <a:xfrm>
              <a:off x="655" y="-242"/>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6" name="Text Box 8"/>
            <p:cNvSpPr txBox="1">
              <a:spLocks noChangeArrowheads="1"/>
            </p:cNvSpPr>
            <p:nvPr/>
          </p:nvSpPr>
          <p:spPr bwMode="gray">
            <a:xfrm>
              <a:off x="622" y="-60"/>
              <a:ext cx="397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US" sz="2700" b="1" dirty="0"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vi-VN" sz="2800" dirty="0" smtClean="0">
                  <a:solidFill>
                    <a:srgbClr val="0000CC"/>
                  </a:solidFill>
                  <a:latin typeface="Times New Roman" panose="02020603050405020304" pitchFamily="18" charset="0"/>
                  <a:cs typeface="Times New Roman" panose="02020603050405020304" pitchFamily="18" charset="0"/>
                </a:rPr>
                <a:t>Mật </a:t>
              </a:r>
              <a:r>
                <a:rPr lang="vi-VN" sz="2800" dirty="0">
                  <a:solidFill>
                    <a:srgbClr val="0000CC"/>
                  </a:solidFill>
                  <a:latin typeface="Times New Roman" panose="02020603050405020304" pitchFamily="18" charset="0"/>
                  <a:cs typeface="Times New Roman" panose="02020603050405020304" pitchFamily="18" charset="0"/>
                </a:rPr>
                <a:t>khẩu giống tên của địa chỉ thư.</a:t>
              </a:r>
              <a:endParaRPr lang="en-US" sz="2800" dirty="0">
                <a:solidFill>
                  <a:srgbClr val="0000CC"/>
                </a:solidFill>
                <a:latin typeface="Times New Roman" panose="02020603050405020304" pitchFamily="18" charset="0"/>
                <a:cs typeface="Times New Roman" panose="02020603050405020304" pitchFamily="18" charset="0"/>
              </a:endParaRPr>
            </a:p>
          </p:txBody>
        </p:sp>
      </p:grpSp>
      <p:grpSp>
        <p:nvGrpSpPr>
          <p:cNvPr id="17" name="Group 16"/>
          <p:cNvGrpSpPr>
            <a:grpSpLocks/>
          </p:cNvGrpSpPr>
          <p:nvPr/>
        </p:nvGrpSpPr>
        <p:grpSpPr bwMode="auto">
          <a:xfrm>
            <a:off x="838200" y="3821964"/>
            <a:ext cx="6911285" cy="926905"/>
            <a:chOff x="504" y="1008"/>
            <a:chExt cx="4416" cy="491"/>
          </a:xfrm>
        </p:grpSpPr>
        <p:sp>
          <p:nvSpPr>
            <p:cNvPr id="18" name="AutoShape 10"/>
            <p:cNvSpPr>
              <a:spLocks noChangeArrowheads="1"/>
            </p:cNvSpPr>
            <p:nvPr/>
          </p:nvSpPr>
          <p:spPr bwMode="gray">
            <a:xfrm>
              <a:off x="504" y="1008"/>
              <a:ext cx="4416" cy="49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9" name="Text Box 11"/>
            <p:cNvSpPr txBox="1">
              <a:spLocks noChangeArrowheads="1"/>
            </p:cNvSpPr>
            <p:nvPr/>
          </p:nvSpPr>
          <p:spPr bwMode="gray">
            <a:xfrm>
              <a:off x="597" y="1012"/>
              <a:ext cx="4154"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altLang="en-US" sz="2500" b="1" dirty="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vi-VN" sz="2500" dirty="0">
                  <a:solidFill>
                    <a:srgbClr val="0000CC"/>
                  </a:solidFill>
                  <a:latin typeface="Times New Roman" panose="02020603050405020304" pitchFamily="18" charset="0"/>
                  <a:cs typeface="Times New Roman" panose="02020603050405020304" pitchFamily="18" charset="0"/>
                </a:rPr>
                <a:t>Mật khẩu có ít nhất 12 kí tự và có đủ các kí tự như </a:t>
              </a:r>
              <a:r>
                <a:rPr lang="vi-VN" sz="2500" dirty="0" smtClean="0">
                  <a:solidFill>
                    <a:srgbClr val="0000CC"/>
                  </a:solidFill>
                  <a:latin typeface="Times New Roman" panose="02020603050405020304" pitchFamily="18" charset="0"/>
                  <a:cs typeface="Times New Roman" panose="02020603050405020304" pitchFamily="18" charset="0"/>
                </a:rPr>
                <a:t>chữ </a:t>
              </a:r>
              <a:r>
                <a:rPr lang="vi-VN" sz="2500" dirty="0">
                  <a:solidFill>
                    <a:srgbClr val="0000CC"/>
                  </a:solidFill>
                  <a:latin typeface="Times New Roman" panose="02020603050405020304" pitchFamily="18" charset="0"/>
                  <a:cs typeface="Times New Roman" panose="02020603050405020304" pitchFamily="18" charset="0"/>
                </a:rPr>
                <a:t>hoa, chữ thường, chữ </a:t>
              </a:r>
              <a:r>
                <a:rPr lang="vi-VN" sz="2500" dirty="0" smtClean="0">
                  <a:solidFill>
                    <a:srgbClr val="0000CC"/>
                  </a:solidFill>
                  <a:latin typeface="Times New Roman" panose="02020603050405020304" pitchFamily="18" charset="0"/>
                  <a:cs typeface="Times New Roman" panose="02020603050405020304" pitchFamily="18" charset="0"/>
                </a:rPr>
                <a:t>số</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kí</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tự</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đặc</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biệt</a:t>
              </a:r>
              <a:r>
                <a:rPr lang="en-US" sz="2500" dirty="0" smtClean="0">
                  <a:solidFill>
                    <a:srgbClr val="0000CC"/>
                  </a:solidFill>
                  <a:latin typeface="Times New Roman" panose="02020603050405020304" pitchFamily="18" charset="0"/>
                  <a:cs typeface="Times New Roman" panose="02020603050405020304" pitchFamily="18" charset="0"/>
                </a:rPr>
                <a:t>.</a:t>
              </a:r>
              <a:endParaRPr lang="en-US" sz="2500" dirty="0">
                <a:solidFill>
                  <a:srgbClr val="0000CC"/>
                </a:solidFill>
                <a:latin typeface="Times New Roman" panose="02020603050405020304" pitchFamily="18" charset="0"/>
                <a:cs typeface="Times New Roman" panose="02020603050405020304" pitchFamily="18" charset="0"/>
              </a:endParaRPr>
            </a:p>
          </p:txBody>
        </p:sp>
      </p:grpSp>
      <p:grpSp>
        <p:nvGrpSpPr>
          <p:cNvPr id="20" name="Group 19"/>
          <p:cNvGrpSpPr>
            <a:grpSpLocks/>
          </p:cNvGrpSpPr>
          <p:nvPr/>
        </p:nvGrpSpPr>
        <p:grpSpPr bwMode="auto">
          <a:xfrm rot="5400000">
            <a:off x="17462" y="3886200"/>
            <a:ext cx="1371600" cy="152400"/>
            <a:chOff x="0" y="1896"/>
            <a:chExt cx="5760" cy="120"/>
          </a:xfrm>
        </p:grpSpPr>
        <p:sp>
          <p:nvSpPr>
            <p:cNvPr id="21" name="Rectangle 20"/>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2" name="Rectangle 21"/>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3" name="Group 22"/>
          <p:cNvGrpSpPr>
            <a:grpSpLocks/>
          </p:cNvGrpSpPr>
          <p:nvPr/>
        </p:nvGrpSpPr>
        <p:grpSpPr bwMode="auto">
          <a:xfrm rot="5400000">
            <a:off x="84137" y="2809875"/>
            <a:ext cx="1238250" cy="152400"/>
            <a:chOff x="0" y="1896"/>
            <a:chExt cx="5760" cy="120"/>
          </a:xfrm>
        </p:grpSpPr>
        <p:sp>
          <p:nvSpPr>
            <p:cNvPr id="24" name="Rectangle 2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Rectangle 2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6" name="Group 25"/>
          <p:cNvGrpSpPr>
            <a:grpSpLocks/>
          </p:cNvGrpSpPr>
          <p:nvPr/>
        </p:nvGrpSpPr>
        <p:grpSpPr bwMode="auto">
          <a:xfrm rot="5400000">
            <a:off x="17462" y="5181600"/>
            <a:ext cx="1371600" cy="152400"/>
            <a:chOff x="0" y="1896"/>
            <a:chExt cx="5760" cy="120"/>
          </a:xfrm>
        </p:grpSpPr>
        <p:sp>
          <p:nvSpPr>
            <p:cNvPr id="27" name="Rectangle 26"/>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8" name="Rectangle 27"/>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9" name="Group 28"/>
          <p:cNvGrpSpPr>
            <a:grpSpLocks/>
          </p:cNvGrpSpPr>
          <p:nvPr/>
        </p:nvGrpSpPr>
        <p:grpSpPr bwMode="auto">
          <a:xfrm rot="5400000">
            <a:off x="160337" y="1362075"/>
            <a:ext cx="1085850" cy="152400"/>
            <a:chOff x="0" y="1896"/>
            <a:chExt cx="5760" cy="120"/>
          </a:xfrm>
        </p:grpSpPr>
        <p:sp>
          <p:nvSpPr>
            <p:cNvPr id="30" name="Rectangle 29"/>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 name="Rectangle 30"/>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2" name="Group 31"/>
          <p:cNvGrpSpPr>
            <a:grpSpLocks/>
          </p:cNvGrpSpPr>
          <p:nvPr/>
        </p:nvGrpSpPr>
        <p:grpSpPr bwMode="auto">
          <a:xfrm>
            <a:off x="760412" y="1490664"/>
            <a:ext cx="7010400" cy="795337"/>
            <a:chOff x="504" y="1008"/>
            <a:chExt cx="4416" cy="765"/>
          </a:xfrm>
        </p:grpSpPr>
        <p:sp>
          <p:nvSpPr>
            <p:cNvPr id="33"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4" name="Text Box 26"/>
            <p:cNvSpPr txBox="1">
              <a:spLocks noChangeArrowheads="1"/>
            </p:cNvSpPr>
            <p:nvPr/>
          </p:nvSpPr>
          <p:spPr bwMode="gray">
            <a:xfrm>
              <a:off x="601" y="1013"/>
              <a:ext cx="3976"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en-US" altLang="en-US" sz="26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a:solidFill>
                    <a:srgbClr val="0000CC"/>
                  </a:solidFill>
                  <a:latin typeface="Times New Roman" panose="02020603050405020304" pitchFamily="18" charset="0"/>
                </a:rPr>
                <a:t>Mật khẩu là dãy </a:t>
              </a:r>
              <a:r>
                <a:rPr lang="en-US" sz="2800" dirty="0" smtClean="0">
                  <a:solidFill>
                    <a:srgbClr val="0000CC"/>
                  </a:solidFill>
                  <a:latin typeface="Times New Roman" panose="02020603050405020304" pitchFamily="18" charset="0"/>
                </a:rPr>
                <a:t>số 012345678.</a:t>
              </a:r>
              <a:endParaRPr lang="en-US" sz="2800" dirty="0">
                <a:solidFill>
                  <a:srgbClr val="0000CC"/>
                </a:solidFill>
                <a:latin typeface="Times New Roman" panose="02020603050405020304" pitchFamily="18" charset="0"/>
              </a:endParaRPr>
            </a:p>
          </p:txBody>
        </p:sp>
      </p:grpSp>
      <p:grpSp>
        <p:nvGrpSpPr>
          <p:cNvPr id="35" name="Group 34"/>
          <p:cNvGrpSpPr>
            <a:grpSpLocks/>
          </p:cNvGrpSpPr>
          <p:nvPr/>
        </p:nvGrpSpPr>
        <p:grpSpPr bwMode="auto">
          <a:xfrm>
            <a:off x="152400" y="1370014"/>
            <a:ext cx="931862" cy="992187"/>
            <a:chOff x="144" y="1176"/>
            <a:chExt cx="586" cy="625"/>
          </a:xfrm>
        </p:grpSpPr>
        <p:grpSp>
          <p:nvGrpSpPr>
            <p:cNvPr id="36" name="Group 35"/>
            <p:cNvGrpSpPr>
              <a:grpSpLocks/>
            </p:cNvGrpSpPr>
            <p:nvPr/>
          </p:nvGrpSpPr>
          <p:grpSpPr bwMode="auto">
            <a:xfrm rot="5400000">
              <a:off x="124" y="1196"/>
              <a:ext cx="625" cy="586"/>
              <a:chOff x="1872" y="1824"/>
              <a:chExt cx="2014" cy="1821"/>
            </a:xfrm>
          </p:grpSpPr>
          <p:sp>
            <p:nvSpPr>
              <p:cNvPr id="38"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9"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0"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 name="Oval 32"/>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 name="Oval 33"/>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 name="Oval 34"/>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4" name="Oval 35"/>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5" name="Oval 36"/>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7" name="Oval 37"/>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7" name="Text Box 38"/>
            <p:cNvSpPr txBox="1">
              <a:spLocks noChangeArrowheads="1"/>
            </p:cNvSpPr>
            <p:nvPr/>
          </p:nvSpPr>
          <p:spPr bwMode="gray">
            <a:xfrm>
              <a:off x="348" y="1296"/>
              <a:ext cx="25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A</a:t>
              </a:r>
            </a:p>
          </p:txBody>
        </p:sp>
      </p:grpSp>
      <p:grpSp>
        <p:nvGrpSpPr>
          <p:cNvPr id="48" name="Group 47"/>
          <p:cNvGrpSpPr>
            <a:grpSpLocks/>
          </p:cNvGrpSpPr>
          <p:nvPr/>
        </p:nvGrpSpPr>
        <p:grpSpPr bwMode="auto">
          <a:xfrm>
            <a:off x="169863" y="2474914"/>
            <a:ext cx="931863" cy="992187"/>
            <a:chOff x="144" y="1176"/>
            <a:chExt cx="586" cy="625"/>
          </a:xfrm>
        </p:grpSpPr>
        <p:grpSp>
          <p:nvGrpSpPr>
            <p:cNvPr id="49" name="Group 48"/>
            <p:cNvGrpSpPr>
              <a:grpSpLocks/>
            </p:cNvGrpSpPr>
            <p:nvPr/>
          </p:nvGrpSpPr>
          <p:grpSpPr bwMode="auto">
            <a:xfrm rot="5400000">
              <a:off x="124" y="1196"/>
              <a:ext cx="625" cy="586"/>
              <a:chOff x="1872" y="1824"/>
              <a:chExt cx="2014" cy="1821"/>
            </a:xfrm>
          </p:grpSpPr>
          <p:sp>
            <p:nvSpPr>
              <p:cNvPr id="51"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2"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3"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4" name="Oval 4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5" name="Oval 4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 name="Oval 46"/>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7" name="Oval 47"/>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48"/>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9" name="Oval 49"/>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0" name="Text Box 50"/>
            <p:cNvSpPr txBox="1">
              <a:spLocks noChangeArrowheads="1"/>
            </p:cNvSpPr>
            <p:nvPr/>
          </p:nvSpPr>
          <p:spPr bwMode="gray">
            <a:xfrm>
              <a:off x="353" y="1296"/>
              <a:ext cx="24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B</a:t>
              </a:r>
            </a:p>
          </p:txBody>
        </p:sp>
      </p:grpSp>
      <p:grpSp>
        <p:nvGrpSpPr>
          <p:cNvPr id="60" name="Group 59"/>
          <p:cNvGrpSpPr>
            <a:grpSpLocks/>
          </p:cNvGrpSpPr>
          <p:nvPr/>
        </p:nvGrpSpPr>
        <p:grpSpPr bwMode="auto">
          <a:xfrm>
            <a:off x="169863" y="3656014"/>
            <a:ext cx="931863" cy="992187"/>
            <a:chOff x="144" y="1176"/>
            <a:chExt cx="586" cy="625"/>
          </a:xfrm>
        </p:grpSpPr>
        <p:grpSp>
          <p:nvGrpSpPr>
            <p:cNvPr id="61" name="Group 60"/>
            <p:cNvGrpSpPr>
              <a:grpSpLocks/>
            </p:cNvGrpSpPr>
            <p:nvPr/>
          </p:nvGrpSpPr>
          <p:grpSpPr bwMode="auto">
            <a:xfrm rot="5400000">
              <a:off x="124" y="1196"/>
              <a:ext cx="625" cy="586"/>
              <a:chOff x="1872" y="1824"/>
              <a:chExt cx="2014" cy="1821"/>
            </a:xfrm>
          </p:grpSpPr>
          <p:sp>
            <p:nvSpPr>
              <p:cNvPr id="6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8" name="Oval 58"/>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 name="Oval 59"/>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0" name="Oval 60"/>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1" name="Oval 61"/>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 name="Text Box 62"/>
            <p:cNvSpPr txBox="1">
              <a:spLocks noChangeArrowheads="1"/>
            </p:cNvSpPr>
            <p:nvPr/>
          </p:nvSpPr>
          <p:spPr bwMode="gray">
            <a:xfrm>
              <a:off x="357" y="1296"/>
              <a:ext cx="236"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C</a:t>
              </a:r>
            </a:p>
          </p:txBody>
        </p:sp>
      </p:grpSp>
      <p:grpSp>
        <p:nvGrpSpPr>
          <p:cNvPr id="72" name="Group 71"/>
          <p:cNvGrpSpPr>
            <a:grpSpLocks/>
          </p:cNvGrpSpPr>
          <p:nvPr/>
        </p:nvGrpSpPr>
        <p:grpSpPr bwMode="auto">
          <a:xfrm>
            <a:off x="196159" y="5130046"/>
            <a:ext cx="931863" cy="992187"/>
            <a:chOff x="144" y="1176"/>
            <a:chExt cx="586" cy="625"/>
          </a:xfrm>
        </p:grpSpPr>
        <p:grpSp>
          <p:nvGrpSpPr>
            <p:cNvPr id="73" name="Group 72"/>
            <p:cNvGrpSpPr>
              <a:grpSpLocks/>
            </p:cNvGrpSpPr>
            <p:nvPr/>
          </p:nvGrpSpPr>
          <p:grpSpPr bwMode="auto">
            <a:xfrm rot="5400000">
              <a:off x="124" y="1196"/>
              <a:ext cx="625" cy="586"/>
              <a:chOff x="1872" y="1824"/>
              <a:chExt cx="2014" cy="1821"/>
            </a:xfrm>
          </p:grpSpPr>
          <p:sp>
            <p:nvSpPr>
              <p:cNvPr id="75"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6"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7"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8"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9"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0" name="Oval 70"/>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1" name="Oval 71"/>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2" name="Oval 72"/>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3" name="Oval 73"/>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4" name="Text Box 74"/>
            <p:cNvSpPr txBox="1">
              <a:spLocks noChangeArrowheads="1"/>
            </p:cNvSpPr>
            <p:nvPr/>
          </p:nvSpPr>
          <p:spPr bwMode="gray">
            <a:xfrm>
              <a:off x="346" y="1296"/>
              <a:ext cx="258"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D</a:t>
              </a:r>
            </a:p>
          </p:txBody>
        </p:sp>
      </p:grpSp>
      <p:grpSp>
        <p:nvGrpSpPr>
          <p:cNvPr id="84" name="Group 83"/>
          <p:cNvGrpSpPr>
            <a:grpSpLocks/>
          </p:cNvGrpSpPr>
          <p:nvPr/>
        </p:nvGrpSpPr>
        <p:grpSpPr bwMode="auto">
          <a:xfrm>
            <a:off x="246061" y="152400"/>
            <a:ext cx="8364539" cy="1066800"/>
            <a:chOff x="156" y="192"/>
            <a:chExt cx="5460" cy="528"/>
          </a:xfrm>
        </p:grpSpPr>
        <p:sp>
          <p:nvSpPr>
            <p:cNvPr id="85" name="AutoShape 76" descr="Papyrus"/>
            <p:cNvSpPr>
              <a:spLocks noChangeArrowheads="1"/>
            </p:cNvSpPr>
            <p:nvPr/>
          </p:nvSpPr>
          <p:spPr bwMode="gray">
            <a:xfrm>
              <a:off x="156" y="192"/>
              <a:ext cx="5460" cy="480"/>
            </a:xfrm>
            <a:prstGeom prst="roundRect">
              <a:avLst>
                <a:gd name="adj" fmla="val 50000"/>
              </a:avLst>
            </a:prstGeom>
            <a:blipFill dpi="0" rotWithShape="1">
              <a:blip r:embed="rId12"/>
              <a:srcRect/>
              <a:tile tx="0" ty="0" sx="100000" sy="100000" flip="none" algn="tl"/>
            </a:blipFill>
            <a:ln w="38100" algn="ctr">
              <a:solidFill>
                <a:srgbClr val="009900"/>
              </a:solidFill>
              <a:round/>
              <a:headEnd/>
              <a:tailEnd/>
            </a:ln>
            <a:effectLst>
              <a:outerShdw dist="63500" dir="3187806" algn="ctr" rotWithShape="0">
                <a:srgbClr val="001D3A"/>
              </a:outerShdw>
            </a:effectLst>
          </p:spPr>
          <p:txBody>
            <a:bodyPr wrap="none" anchor="ctr"/>
            <a:lstStyle/>
            <a:p>
              <a:pPr algn="ctr"/>
              <a:r>
                <a:rPr lang="en-US" altLang="en-US" sz="4000" b="1">
                  <a:solidFill>
                    <a:srgbClr val="0000FF"/>
                  </a:solidFill>
                  <a:cs typeface="Arial" panose="020B0604020202020204" pitchFamily="34" charset="0"/>
                </a:rPr>
                <a:t> </a:t>
              </a:r>
            </a:p>
          </p:txBody>
        </p:sp>
        <p:grpSp>
          <p:nvGrpSpPr>
            <p:cNvPr id="86" name="Group 85"/>
            <p:cNvGrpSpPr>
              <a:grpSpLocks/>
            </p:cNvGrpSpPr>
            <p:nvPr/>
          </p:nvGrpSpPr>
          <p:grpSpPr bwMode="auto">
            <a:xfrm rot="5400000">
              <a:off x="216" y="408"/>
              <a:ext cx="528" cy="96"/>
              <a:chOff x="0" y="1896"/>
              <a:chExt cx="5760" cy="120"/>
            </a:xfrm>
          </p:grpSpPr>
          <p:sp>
            <p:nvSpPr>
              <p:cNvPr id="87" name="Rectangle 86" descr="Papyrus"/>
              <p:cNvSpPr>
                <a:spLocks noChangeArrowheads="1"/>
              </p:cNvSpPr>
              <p:nvPr/>
            </p:nvSpPr>
            <p:spPr bwMode="gray">
              <a:xfrm>
                <a:off x="0" y="1896"/>
                <a:ext cx="5760" cy="47"/>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 name="Rectangle 87" descr="Papyrus"/>
              <p:cNvSpPr>
                <a:spLocks noChangeArrowheads="1"/>
              </p:cNvSpPr>
              <p:nvPr/>
            </p:nvSpPr>
            <p:spPr bwMode="gray">
              <a:xfrm>
                <a:off x="0" y="1942"/>
                <a:ext cx="5760" cy="74"/>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sp>
        <p:nvSpPr>
          <p:cNvPr id="89" name="Text Box 80">
            <a:hlinkClick r:id="rId13" action="ppaction://hlinksldjump"/>
          </p:cNvPr>
          <p:cNvSpPr txBox="1">
            <a:spLocks noChangeArrowheads="1"/>
          </p:cNvSpPr>
          <p:nvPr/>
        </p:nvSpPr>
        <p:spPr bwMode="auto">
          <a:xfrm>
            <a:off x="591436" y="152400"/>
            <a:ext cx="779056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rPr>
              <a:t>Câu</a:t>
            </a:r>
            <a:r>
              <a:rPr lang="en-US" sz="2400" b="1" dirty="0">
                <a:solidFill>
                  <a:srgbClr val="0000CC"/>
                </a:solidFill>
                <a:latin typeface="Times New Roman" panose="02020603050405020304" pitchFamily="18" charset="0"/>
              </a:rPr>
              <a:t> 3. </a:t>
            </a:r>
            <a:r>
              <a:rPr lang="vi-VN" sz="2400" b="1" dirty="0">
                <a:solidFill>
                  <a:srgbClr val="002060"/>
                </a:solidFill>
                <a:latin typeface="Times New Roman" panose="02020603050405020304" pitchFamily="18" charset="0"/>
              </a:rPr>
              <a:t>Khi đặt mật khẩu cho thư điện tử của mình, em nên đặt mật khẩu như thế nào để đảm bảo tính bảo mật?</a:t>
            </a:r>
            <a:endParaRPr lang="en-US" sz="2400" b="1" dirty="0">
              <a:solidFill>
                <a:srgbClr val="002060"/>
              </a:solidFill>
              <a:latin typeface="Times New Roman" panose="02020603050405020304" pitchFamily="18" charset="0"/>
            </a:endParaRPr>
          </a:p>
        </p:txBody>
      </p:sp>
      <p:pic>
        <p:nvPicPr>
          <p:cNvPr id="90" name="Picture 89"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4363" y="5248352"/>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16"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4363" y="2521690"/>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7"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65143" y="1599887"/>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8" descr="6140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7666" y="3654270"/>
            <a:ext cx="1071562" cy="9652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000000"/>
                </a:solidFill>
                <a:latin typeface="Tahoma" pitchFamily="34" charset="0"/>
                <a:cs typeface="Tahoma" pitchFamily="34" charset="0"/>
              </a:rPr>
              <a:t>Hết giờ</a:t>
            </a:r>
          </a:p>
        </p:txBody>
      </p:sp>
      <p:sp>
        <p:nvSpPr>
          <p:cNvPr id="95" name="Rectangle 94"/>
          <p:cNvSpPr/>
          <p:nvPr/>
        </p:nvSpPr>
        <p:spPr>
          <a:xfrm>
            <a:off x="7018649" y="6477000"/>
            <a:ext cx="2043113" cy="3059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sz="1100"/>
          </a:p>
        </p:txBody>
      </p:sp>
      <p:sp>
        <p:nvSpPr>
          <p:cNvPr id="96" name="Rounded Rectangle 95"/>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
        <p:nvSpPr>
          <p:cNvPr id="97" name="Rectangle 96"/>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FF0000"/>
                </a:solidFill>
                <a:latin typeface="Tahoma" pitchFamily="34" charset="0"/>
                <a:cs typeface="Tahoma" pitchFamily="34" charset="0"/>
              </a:rPr>
              <a:t>Thời gian còn lại ...</a:t>
            </a:r>
          </a:p>
        </p:txBody>
      </p:sp>
      <p:sp>
        <p:nvSpPr>
          <p:cNvPr id="98" name="Rectangle 97"/>
          <p:cNvSpPr/>
          <p:nvPr/>
        </p:nvSpPr>
        <p:spPr>
          <a:xfrm>
            <a:off x="7018649" y="6230813"/>
            <a:ext cx="2043113" cy="246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1400">
                <a:solidFill>
                  <a:srgbClr val="FFFFFF"/>
                </a:solidFill>
                <a:latin typeface="Tahoma" pitchFamily="34" charset="0"/>
                <a:cs typeface="Tahoma" pitchFamily="34" charset="0"/>
              </a:rPr>
              <a:t>Bắt đầu tính giờ</a:t>
            </a:r>
          </a:p>
        </p:txBody>
      </p:sp>
      <p:sp>
        <p:nvSpPr>
          <p:cNvPr id="99" name="Rounded Rectangle 9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00</a:t>
            </a:r>
          </a:p>
        </p:txBody>
      </p:sp>
      <p:sp>
        <p:nvSpPr>
          <p:cNvPr id="100" name="Rounded Rectangle 9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59</a:t>
            </a:r>
          </a:p>
        </p:txBody>
      </p:sp>
      <p:sp>
        <p:nvSpPr>
          <p:cNvPr id="101" name="Rounded Rectangle 10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58</a:t>
            </a:r>
          </a:p>
        </p:txBody>
      </p:sp>
      <p:sp>
        <p:nvSpPr>
          <p:cNvPr id="102" name="Rounded Rectangle 10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57</a:t>
            </a:r>
          </a:p>
        </p:txBody>
      </p:sp>
      <p:sp>
        <p:nvSpPr>
          <p:cNvPr id="103" name="Rounded Rectangle 10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56</a:t>
            </a:r>
          </a:p>
        </p:txBody>
      </p:sp>
      <p:sp>
        <p:nvSpPr>
          <p:cNvPr id="104" name="Rounded Rectangle 10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55</a:t>
            </a:r>
          </a:p>
        </p:txBody>
      </p:sp>
      <p:sp>
        <p:nvSpPr>
          <p:cNvPr id="105" name="Rounded Rectangle 10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54</a:t>
            </a:r>
          </a:p>
        </p:txBody>
      </p:sp>
      <p:sp>
        <p:nvSpPr>
          <p:cNvPr id="106" name="Rounded Rectangle 10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53</a:t>
            </a:r>
          </a:p>
        </p:txBody>
      </p:sp>
      <p:sp>
        <p:nvSpPr>
          <p:cNvPr id="107" name="Rounded Rectangle 10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52</a:t>
            </a:r>
          </a:p>
        </p:txBody>
      </p:sp>
      <p:sp>
        <p:nvSpPr>
          <p:cNvPr id="108" name="Rounded Rectangle 10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51</a:t>
            </a:r>
          </a:p>
        </p:txBody>
      </p:sp>
      <p:sp>
        <p:nvSpPr>
          <p:cNvPr id="109" name="Rounded Rectangle 10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50</a:t>
            </a:r>
          </a:p>
        </p:txBody>
      </p:sp>
      <p:sp>
        <p:nvSpPr>
          <p:cNvPr id="110" name="Rounded Rectangle 10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49</a:t>
            </a:r>
          </a:p>
        </p:txBody>
      </p:sp>
      <p:sp>
        <p:nvSpPr>
          <p:cNvPr id="111" name="Rounded Rectangle 11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48</a:t>
            </a:r>
          </a:p>
        </p:txBody>
      </p:sp>
      <p:sp>
        <p:nvSpPr>
          <p:cNvPr id="112" name="Rounded Rectangle 11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47</a:t>
            </a:r>
          </a:p>
        </p:txBody>
      </p:sp>
      <p:sp>
        <p:nvSpPr>
          <p:cNvPr id="113" name="Rounded Rectangle 11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46</a:t>
            </a:r>
          </a:p>
        </p:txBody>
      </p:sp>
      <p:sp>
        <p:nvSpPr>
          <p:cNvPr id="114" name="Rounded Rectangle 11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45</a:t>
            </a:r>
          </a:p>
        </p:txBody>
      </p:sp>
      <p:sp>
        <p:nvSpPr>
          <p:cNvPr id="115" name="Rounded Rectangle 11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44</a:t>
            </a:r>
          </a:p>
        </p:txBody>
      </p:sp>
      <p:sp>
        <p:nvSpPr>
          <p:cNvPr id="116" name="Rounded Rectangle 11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43</a:t>
            </a:r>
          </a:p>
        </p:txBody>
      </p:sp>
      <p:sp>
        <p:nvSpPr>
          <p:cNvPr id="117" name="Rounded Rectangle 11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42</a:t>
            </a:r>
          </a:p>
        </p:txBody>
      </p:sp>
      <p:sp>
        <p:nvSpPr>
          <p:cNvPr id="118" name="Rounded Rectangle 11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41</a:t>
            </a:r>
          </a:p>
        </p:txBody>
      </p:sp>
      <p:sp>
        <p:nvSpPr>
          <p:cNvPr id="119" name="Rounded Rectangle 11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40</a:t>
            </a:r>
          </a:p>
        </p:txBody>
      </p:sp>
      <p:sp>
        <p:nvSpPr>
          <p:cNvPr id="120" name="Rounded Rectangle 11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39</a:t>
            </a:r>
          </a:p>
        </p:txBody>
      </p:sp>
      <p:sp>
        <p:nvSpPr>
          <p:cNvPr id="121" name="Rounded Rectangle 12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38</a:t>
            </a:r>
          </a:p>
        </p:txBody>
      </p:sp>
      <p:sp>
        <p:nvSpPr>
          <p:cNvPr id="122" name="Rounded Rectangle 12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37</a:t>
            </a:r>
          </a:p>
        </p:txBody>
      </p:sp>
      <p:sp>
        <p:nvSpPr>
          <p:cNvPr id="123" name="Rounded Rectangle 12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36</a:t>
            </a:r>
          </a:p>
        </p:txBody>
      </p:sp>
      <p:sp>
        <p:nvSpPr>
          <p:cNvPr id="124" name="Rounded Rectangle 12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35</a:t>
            </a:r>
          </a:p>
        </p:txBody>
      </p:sp>
      <p:sp>
        <p:nvSpPr>
          <p:cNvPr id="125" name="Rounded Rectangle 12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34</a:t>
            </a:r>
          </a:p>
        </p:txBody>
      </p:sp>
      <p:sp>
        <p:nvSpPr>
          <p:cNvPr id="126" name="Rounded Rectangle 12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33</a:t>
            </a:r>
          </a:p>
        </p:txBody>
      </p:sp>
      <p:sp>
        <p:nvSpPr>
          <p:cNvPr id="127" name="Rounded Rectangle 12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32</a:t>
            </a:r>
          </a:p>
        </p:txBody>
      </p:sp>
      <p:sp>
        <p:nvSpPr>
          <p:cNvPr id="128" name="Rounded Rectangle 12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31</a:t>
            </a:r>
          </a:p>
        </p:txBody>
      </p:sp>
      <p:sp>
        <p:nvSpPr>
          <p:cNvPr id="129" name="Rounded Rectangle 12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30</a:t>
            </a:r>
          </a:p>
        </p:txBody>
      </p:sp>
      <p:sp>
        <p:nvSpPr>
          <p:cNvPr id="130" name="Rounded Rectangle 12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29</a:t>
            </a:r>
          </a:p>
        </p:txBody>
      </p:sp>
      <p:sp>
        <p:nvSpPr>
          <p:cNvPr id="131" name="Rounded Rectangle 13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28</a:t>
            </a:r>
          </a:p>
        </p:txBody>
      </p:sp>
      <p:sp>
        <p:nvSpPr>
          <p:cNvPr id="132" name="Rounded Rectangle 13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27</a:t>
            </a:r>
          </a:p>
        </p:txBody>
      </p:sp>
      <p:sp>
        <p:nvSpPr>
          <p:cNvPr id="133" name="Rounded Rectangle 13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26</a:t>
            </a:r>
          </a:p>
        </p:txBody>
      </p:sp>
      <p:sp>
        <p:nvSpPr>
          <p:cNvPr id="134" name="Rounded Rectangle 13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25</a:t>
            </a:r>
          </a:p>
        </p:txBody>
      </p:sp>
      <p:sp>
        <p:nvSpPr>
          <p:cNvPr id="135" name="Rounded Rectangle 13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24</a:t>
            </a:r>
          </a:p>
        </p:txBody>
      </p:sp>
      <p:sp>
        <p:nvSpPr>
          <p:cNvPr id="136" name="Rounded Rectangle 13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23</a:t>
            </a:r>
          </a:p>
        </p:txBody>
      </p:sp>
      <p:sp>
        <p:nvSpPr>
          <p:cNvPr id="137" name="Rounded Rectangle 13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22</a:t>
            </a:r>
          </a:p>
        </p:txBody>
      </p:sp>
      <p:sp>
        <p:nvSpPr>
          <p:cNvPr id="138" name="Rounded Rectangle 13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21</a:t>
            </a:r>
          </a:p>
        </p:txBody>
      </p:sp>
      <p:sp>
        <p:nvSpPr>
          <p:cNvPr id="139" name="Rounded Rectangle 13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20</a:t>
            </a:r>
          </a:p>
        </p:txBody>
      </p:sp>
      <p:sp>
        <p:nvSpPr>
          <p:cNvPr id="140" name="Rounded Rectangle 13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19</a:t>
            </a:r>
          </a:p>
        </p:txBody>
      </p:sp>
      <p:sp>
        <p:nvSpPr>
          <p:cNvPr id="141" name="Rounded Rectangle 14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18</a:t>
            </a:r>
          </a:p>
        </p:txBody>
      </p:sp>
      <p:sp>
        <p:nvSpPr>
          <p:cNvPr id="142" name="Rounded Rectangle 14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17</a:t>
            </a:r>
          </a:p>
        </p:txBody>
      </p:sp>
      <p:sp>
        <p:nvSpPr>
          <p:cNvPr id="143" name="Rounded Rectangle 14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16</a:t>
            </a:r>
          </a:p>
        </p:txBody>
      </p:sp>
      <p:sp>
        <p:nvSpPr>
          <p:cNvPr id="144" name="Rounded Rectangle 14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15</a:t>
            </a:r>
          </a:p>
        </p:txBody>
      </p:sp>
      <p:sp>
        <p:nvSpPr>
          <p:cNvPr id="145" name="Rounded Rectangle 14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14</a:t>
            </a:r>
          </a:p>
        </p:txBody>
      </p:sp>
      <p:sp>
        <p:nvSpPr>
          <p:cNvPr id="146" name="Rounded Rectangle 14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13</a:t>
            </a:r>
          </a:p>
        </p:txBody>
      </p:sp>
      <p:sp>
        <p:nvSpPr>
          <p:cNvPr id="147" name="Rounded Rectangle 14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12</a:t>
            </a:r>
          </a:p>
        </p:txBody>
      </p:sp>
      <p:sp>
        <p:nvSpPr>
          <p:cNvPr id="148" name="Rounded Rectangle 14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11</a:t>
            </a:r>
          </a:p>
        </p:txBody>
      </p:sp>
      <p:sp>
        <p:nvSpPr>
          <p:cNvPr id="149" name="Rounded Rectangle 14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10</a:t>
            </a:r>
          </a:p>
        </p:txBody>
      </p:sp>
      <p:sp>
        <p:nvSpPr>
          <p:cNvPr id="150" name="Rounded Rectangle 14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09</a:t>
            </a:r>
          </a:p>
        </p:txBody>
      </p:sp>
      <p:sp>
        <p:nvSpPr>
          <p:cNvPr id="151" name="Rounded Rectangle 15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08</a:t>
            </a:r>
          </a:p>
        </p:txBody>
      </p:sp>
      <p:sp>
        <p:nvSpPr>
          <p:cNvPr id="152" name="Rounded Rectangle 15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07</a:t>
            </a:r>
          </a:p>
        </p:txBody>
      </p:sp>
      <p:sp>
        <p:nvSpPr>
          <p:cNvPr id="153" name="Rounded Rectangle 15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06</a:t>
            </a:r>
          </a:p>
        </p:txBody>
      </p:sp>
      <p:sp>
        <p:nvSpPr>
          <p:cNvPr id="154" name="Rounded Rectangle 15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05</a:t>
            </a:r>
          </a:p>
        </p:txBody>
      </p:sp>
      <p:sp>
        <p:nvSpPr>
          <p:cNvPr id="155" name="Rounded Rectangle 15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04</a:t>
            </a:r>
          </a:p>
        </p:txBody>
      </p:sp>
      <p:sp>
        <p:nvSpPr>
          <p:cNvPr id="156" name="Rounded Rectangle 15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03</a:t>
            </a:r>
          </a:p>
        </p:txBody>
      </p:sp>
      <p:sp>
        <p:nvSpPr>
          <p:cNvPr id="157" name="Rounded Rectangle 15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02</a:t>
            </a:r>
          </a:p>
        </p:txBody>
      </p:sp>
      <p:sp>
        <p:nvSpPr>
          <p:cNvPr id="158" name="Rounded Rectangle 15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01</a:t>
            </a:r>
          </a:p>
        </p:txBody>
      </p:sp>
      <p:sp>
        <p:nvSpPr>
          <p:cNvPr id="159" name="Rounded Rectangle 15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ahoma" pitchFamily="34" charset="0"/>
                <a:ea typeface="Tahoma" pitchFamily="34" charset="0"/>
                <a:cs typeface="Tahoma" pitchFamily="34" charset="0"/>
              </a:rPr>
              <a:t>00</a:t>
            </a:r>
          </a:p>
        </p:txBody>
      </p:sp>
      <p:sp>
        <p:nvSpPr>
          <p:cNvPr id="160" name="Rounded Rectangle 159"/>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a:t>
            </a:r>
          </a:p>
        </p:txBody>
      </p:sp>
      <p:sp>
        <p:nvSpPr>
          <p:cNvPr id="161" name="Rounded Rectangle 160"/>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3634952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repeatCount="3000" fill="hold"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98"/>
                    </p:tgtEl>
                  </p:cond>
                </p:stCondLst>
                <p:endSync evt="end" delay="0">
                  <p:rtn val="all"/>
                </p:endSync>
                <p:childTnLst>
                  <p:par>
                    <p:cTn id="31" fill="hold">
                      <p:stCondLst>
                        <p:cond delay="0"/>
                      </p:stCondLst>
                      <p:childTnLst>
                        <p:par>
                          <p:cTn id="32" fill="hold">
                            <p:stCondLst>
                              <p:cond delay="0"/>
                            </p:stCondLst>
                            <p:childTnLst>
                              <p:par>
                                <p:cTn id="33" presetID="4" presetClass="exit" presetSubtype="16" fill="hold" grpId="0" nodeType="clickEffect">
                                  <p:stCondLst>
                                    <p:cond delay="0"/>
                                  </p:stCondLst>
                                  <p:childTnLst>
                                    <p:animEffect transition="out" filter="box(in)">
                                      <p:cBhvr>
                                        <p:cTn id="34" dur="100"/>
                                        <p:tgtEl>
                                          <p:spTgt spid="98"/>
                                        </p:tgtEl>
                                      </p:cBhvr>
                                    </p:animEffect>
                                    <p:set>
                                      <p:cBhvr>
                                        <p:cTn id="35" dur="1" fill="hold">
                                          <p:stCondLst>
                                            <p:cond delay="99"/>
                                          </p:stCondLst>
                                        </p:cTn>
                                        <p:tgtEl>
                                          <p:spTgt spid="98"/>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box(in)">
                                      <p:cBhvr>
                                        <p:cTn id="38" dur="500"/>
                                        <p:tgtEl>
                                          <p:spTgt spid="96"/>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box(out)">
                                      <p:cBhvr>
                                        <p:cTn id="42" dur="1000"/>
                                        <p:tgtEl>
                                          <p:spTgt spid="145"/>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1500"/>
                            </p:stCondLst>
                            <p:childTnLst>
                              <p:par>
                                <p:cTn id="44" presetID="4" presetClass="entr" presetSubtype="32" fill="hold" grpId="0" nodeType="after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box(out)">
                                      <p:cBhvr>
                                        <p:cTn id="46" dur="1000"/>
                                        <p:tgtEl>
                                          <p:spTgt spid="146"/>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2500"/>
                            </p:stCondLst>
                            <p:childTnLst>
                              <p:par>
                                <p:cTn id="48" presetID="4" presetClass="entr" presetSubtype="32" fill="hold" grpId="0" nodeType="afterEffect">
                                  <p:stCondLst>
                                    <p:cond delay="0"/>
                                  </p:stCondLst>
                                  <p:childTnLst>
                                    <p:set>
                                      <p:cBhvr>
                                        <p:cTn id="49" dur="1" fill="hold">
                                          <p:stCondLst>
                                            <p:cond delay="0"/>
                                          </p:stCondLst>
                                        </p:cTn>
                                        <p:tgtEl>
                                          <p:spTgt spid="147"/>
                                        </p:tgtEl>
                                        <p:attrNameLst>
                                          <p:attrName>style.visibility</p:attrName>
                                        </p:attrNameLst>
                                      </p:cBhvr>
                                      <p:to>
                                        <p:strVal val="visible"/>
                                      </p:to>
                                    </p:set>
                                    <p:animEffect transition="in" filter="box(out)">
                                      <p:cBhvr>
                                        <p:cTn id="50" dur="1000"/>
                                        <p:tgtEl>
                                          <p:spTgt spid="147"/>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box(out)">
                                      <p:cBhvr>
                                        <p:cTn id="54" dur="1000"/>
                                        <p:tgtEl>
                                          <p:spTgt spid="148"/>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4500"/>
                            </p:stCondLst>
                            <p:childTnLst>
                              <p:par>
                                <p:cTn id="56" presetID="4" presetClass="entr" presetSubtype="32" fill="hold" grpId="0" nodeType="afterEffect">
                                  <p:stCondLst>
                                    <p:cond delay="0"/>
                                  </p:stCondLst>
                                  <p:childTnLst>
                                    <p:set>
                                      <p:cBhvr>
                                        <p:cTn id="57" dur="1" fill="hold">
                                          <p:stCondLst>
                                            <p:cond delay="0"/>
                                          </p:stCondLst>
                                        </p:cTn>
                                        <p:tgtEl>
                                          <p:spTgt spid="149"/>
                                        </p:tgtEl>
                                        <p:attrNameLst>
                                          <p:attrName>style.visibility</p:attrName>
                                        </p:attrNameLst>
                                      </p:cBhvr>
                                      <p:to>
                                        <p:strVal val="visible"/>
                                      </p:to>
                                    </p:set>
                                    <p:animEffect transition="in" filter="box(out)">
                                      <p:cBhvr>
                                        <p:cTn id="58" dur="1000"/>
                                        <p:tgtEl>
                                          <p:spTgt spid="149"/>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5500"/>
                            </p:stCondLst>
                            <p:childTnLst>
                              <p:par>
                                <p:cTn id="60" presetID="4" presetClass="entr" presetSubtype="32" fill="hold" grpId="0" nodeType="afterEffect">
                                  <p:stCondLst>
                                    <p:cond delay="0"/>
                                  </p:stCondLst>
                                  <p:childTnLst>
                                    <p:set>
                                      <p:cBhvr>
                                        <p:cTn id="61" dur="1" fill="hold">
                                          <p:stCondLst>
                                            <p:cond delay="0"/>
                                          </p:stCondLst>
                                        </p:cTn>
                                        <p:tgtEl>
                                          <p:spTgt spid="150"/>
                                        </p:tgtEl>
                                        <p:attrNameLst>
                                          <p:attrName>style.visibility</p:attrName>
                                        </p:attrNameLst>
                                      </p:cBhvr>
                                      <p:to>
                                        <p:strVal val="visible"/>
                                      </p:to>
                                    </p:set>
                                    <p:animEffect transition="in" filter="box(out)">
                                      <p:cBhvr>
                                        <p:cTn id="62" dur="1000"/>
                                        <p:tgtEl>
                                          <p:spTgt spid="150"/>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6500"/>
                            </p:stCondLst>
                            <p:childTnLst>
                              <p:par>
                                <p:cTn id="64" presetID="4" presetClass="entr" presetSubtype="32" fill="hold" grpId="0" nodeType="after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box(out)">
                                      <p:cBhvr>
                                        <p:cTn id="66" dur="1000"/>
                                        <p:tgtEl>
                                          <p:spTgt spid="151"/>
                                        </p:tgtEl>
                                      </p:cBhvr>
                                    </p:animEffec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7" fill="hold">
                            <p:stCondLst>
                              <p:cond delay="7500"/>
                            </p:stCondLst>
                            <p:childTnLst>
                              <p:par>
                                <p:cTn id="68" presetID="4" presetClass="entr" presetSubtype="32"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box(out)">
                                      <p:cBhvr>
                                        <p:cTn id="70" dur="1000"/>
                                        <p:tgtEl>
                                          <p:spTgt spid="152"/>
                                        </p:tgtEl>
                                      </p:cBhvr>
                                    </p:animEffec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1" fill="hold">
                            <p:stCondLst>
                              <p:cond delay="8500"/>
                            </p:stCondLst>
                            <p:childTnLst>
                              <p:par>
                                <p:cTn id="72" presetID="4" presetClass="entr" presetSubtype="32" fill="hold" grpId="0" nodeType="afterEffect">
                                  <p:stCondLst>
                                    <p:cond delay="0"/>
                                  </p:stCondLst>
                                  <p:childTnLst>
                                    <p:set>
                                      <p:cBhvr>
                                        <p:cTn id="73" dur="1" fill="hold">
                                          <p:stCondLst>
                                            <p:cond delay="0"/>
                                          </p:stCondLst>
                                        </p:cTn>
                                        <p:tgtEl>
                                          <p:spTgt spid="153"/>
                                        </p:tgtEl>
                                        <p:attrNameLst>
                                          <p:attrName>style.visibility</p:attrName>
                                        </p:attrNameLst>
                                      </p:cBhvr>
                                      <p:to>
                                        <p:strVal val="visible"/>
                                      </p:to>
                                    </p:set>
                                    <p:animEffect transition="in" filter="box(out)">
                                      <p:cBhvr>
                                        <p:cTn id="74" dur="1000"/>
                                        <p:tgtEl>
                                          <p:spTgt spid="153"/>
                                        </p:tgtEl>
                                      </p:cBhvr>
                                    </p:animEffec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5" fill="hold">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box(out)">
                                      <p:cBhvr>
                                        <p:cTn id="78" dur="1000"/>
                                        <p:tgtEl>
                                          <p:spTgt spid="154"/>
                                        </p:tgtEl>
                                      </p:cBhvr>
                                    </p:animEffec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childTnLst>
                          </p:cTn>
                        </p:par>
                        <p:par>
                          <p:cTn id="79" fill="hold">
                            <p:stCondLst>
                              <p:cond delay="10500"/>
                            </p:stCondLst>
                            <p:childTnLst>
                              <p:par>
                                <p:cTn id="80" presetID="4" presetClass="entr" presetSubtype="32"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box(out)">
                                      <p:cBhvr>
                                        <p:cTn id="82" dur="1000"/>
                                        <p:tgtEl>
                                          <p:spTgt spid="155"/>
                                        </p:tgtEl>
                                      </p:cBhvr>
                                    </p:animEffect>
                                  </p:childTnLst>
                                  <p:subTnLst>
                                    <p:audio>
                                      <p:cMediaNode>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p:stCondLst>
                              <p:cond delay="11500"/>
                            </p:stCondLst>
                            <p:childTnLst>
                              <p:par>
                                <p:cTn id="84" presetID="4" presetClass="entr" presetSubtype="32" fill="hold" grpId="0" nodeType="afterEffect">
                                  <p:stCondLst>
                                    <p:cond delay="0"/>
                                  </p:stCondLst>
                                  <p:childTnLst>
                                    <p:set>
                                      <p:cBhvr>
                                        <p:cTn id="85" dur="1" fill="hold">
                                          <p:stCondLst>
                                            <p:cond delay="0"/>
                                          </p:stCondLst>
                                        </p:cTn>
                                        <p:tgtEl>
                                          <p:spTgt spid="156"/>
                                        </p:tgtEl>
                                        <p:attrNameLst>
                                          <p:attrName>style.visibility</p:attrName>
                                        </p:attrNameLst>
                                      </p:cBhvr>
                                      <p:to>
                                        <p:strVal val="visible"/>
                                      </p:to>
                                    </p:set>
                                    <p:animEffect transition="in" filter="box(out)">
                                      <p:cBhvr>
                                        <p:cTn id="86" dur="1000"/>
                                        <p:tgtEl>
                                          <p:spTgt spid="156"/>
                                        </p:tgtEl>
                                      </p:cBhvr>
                                    </p:animEffect>
                                  </p:childTnLst>
                                  <p:subTnLst>
                                    <p:audio>
                                      <p:cMediaNode>
                                        <p:cTn display="0" masterRel="sameClick">
                                          <p:stCondLst>
                                            <p:cond evt="begin" delay="0">
                                              <p:tn val="84"/>
                                            </p:cond>
                                          </p:stCondLst>
                                          <p:endCondLst>
                                            <p:cond evt="onStopAudio" delay="0">
                                              <p:tgtEl>
                                                <p:sldTgt/>
                                              </p:tgtEl>
                                            </p:cond>
                                          </p:endCondLst>
                                        </p:cTn>
                                        <p:tgtEl>
                                          <p:sndTgt r:embed="rId5" name="hammer.wav"/>
                                        </p:tgtEl>
                                      </p:cMediaNode>
                                    </p:audio>
                                  </p:subTnLst>
                                </p:cTn>
                              </p:par>
                            </p:childTnLst>
                          </p:cTn>
                        </p:par>
                        <p:par>
                          <p:cTn id="87" fill="hold">
                            <p:stCondLst>
                              <p:cond delay="12500"/>
                            </p:stCondLst>
                            <p:childTnLst>
                              <p:par>
                                <p:cTn id="88" presetID="4" presetClass="entr" presetSubtype="32" fill="hold" grpId="0" nodeType="afterEffect">
                                  <p:stCondLst>
                                    <p:cond delay="0"/>
                                  </p:stCondLst>
                                  <p:childTnLst>
                                    <p:set>
                                      <p:cBhvr>
                                        <p:cTn id="89" dur="1" fill="hold">
                                          <p:stCondLst>
                                            <p:cond delay="0"/>
                                          </p:stCondLst>
                                        </p:cTn>
                                        <p:tgtEl>
                                          <p:spTgt spid="157"/>
                                        </p:tgtEl>
                                        <p:attrNameLst>
                                          <p:attrName>style.visibility</p:attrName>
                                        </p:attrNameLst>
                                      </p:cBhvr>
                                      <p:to>
                                        <p:strVal val="visible"/>
                                      </p:to>
                                    </p:set>
                                    <p:animEffect transition="in" filter="box(out)">
                                      <p:cBhvr>
                                        <p:cTn id="90" dur="1000"/>
                                        <p:tgtEl>
                                          <p:spTgt spid="157"/>
                                        </p:tgtEl>
                                      </p:cBhvr>
                                    </p:animEffect>
                                  </p:childTnLst>
                                  <p:subTnLst>
                                    <p:audio>
                                      <p:cMediaNode>
                                        <p:cTn display="0" masterRel="sameClick">
                                          <p:stCondLst>
                                            <p:cond evt="begin" delay="0">
                                              <p:tn val="88"/>
                                            </p:cond>
                                          </p:stCondLst>
                                          <p:endCondLst>
                                            <p:cond evt="onStopAudio" delay="0">
                                              <p:tgtEl>
                                                <p:sldTgt/>
                                              </p:tgtEl>
                                            </p:cond>
                                          </p:endCondLst>
                                        </p:cTn>
                                        <p:tgtEl>
                                          <p:sndTgt r:embed="rId5" name="hammer.wav"/>
                                        </p:tgtEl>
                                      </p:cMediaNode>
                                    </p:audio>
                                  </p:subTnLst>
                                </p:cTn>
                              </p:par>
                            </p:childTnLst>
                          </p:cTn>
                        </p:par>
                        <p:par>
                          <p:cTn id="91" fill="hold">
                            <p:stCondLst>
                              <p:cond delay="13500"/>
                            </p:stCondLst>
                            <p:childTnLst>
                              <p:par>
                                <p:cTn id="92" presetID="4" presetClass="entr" presetSubtype="32" fill="hold" grpId="0" nodeType="afterEffect">
                                  <p:stCondLst>
                                    <p:cond delay="0"/>
                                  </p:stCondLst>
                                  <p:childTnLst>
                                    <p:set>
                                      <p:cBhvr>
                                        <p:cTn id="93" dur="1" fill="hold">
                                          <p:stCondLst>
                                            <p:cond delay="0"/>
                                          </p:stCondLst>
                                        </p:cTn>
                                        <p:tgtEl>
                                          <p:spTgt spid="158"/>
                                        </p:tgtEl>
                                        <p:attrNameLst>
                                          <p:attrName>style.visibility</p:attrName>
                                        </p:attrNameLst>
                                      </p:cBhvr>
                                      <p:to>
                                        <p:strVal val="visible"/>
                                      </p:to>
                                    </p:set>
                                    <p:animEffect transition="in" filter="box(out)">
                                      <p:cBhvr>
                                        <p:cTn id="94" dur="1000"/>
                                        <p:tgtEl>
                                          <p:spTgt spid="158"/>
                                        </p:tgtEl>
                                      </p:cBhvr>
                                    </p:animEffect>
                                  </p:childTnLst>
                                  <p:subTnLst>
                                    <p:audio>
                                      <p:cMediaNode>
                                        <p:cTn display="0" masterRel="sameClick">
                                          <p:stCondLst>
                                            <p:cond evt="begin" delay="0">
                                              <p:tn val="92"/>
                                            </p:cond>
                                          </p:stCondLst>
                                          <p:endCondLst>
                                            <p:cond evt="onStopAudio" delay="0">
                                              <p:tgtEl>
                                                <p:sldTgt/>
                                              </p:tgtEl>
                                            </p:cond>
                                          </p:endCondLst>
                                        </p:cTn>
                                        <p:tgtEl>
                                          <p:sndTgt r:embed="rId5" name="hammer.wav"/>
                                        </p:tgtEl>
                                      </p:cMediaNode>
                                    </p:audio>
                                  </p:subTnLst>
                                </p:cTn>
                              </p:par>
                            </p:childTnLst>
                          </p:cTn>
                        </p:par>
                        <p:par>
                          <p:cTn id="95" fill="hold">
                            <p:stCondLst>
                              <p:cond delay="14500"/>
                            </p:stCondLst>
                            <p:childTnLst>
                              <p:par>
                                <p:cTn id="96" presetID="4" presetClass="entr" presetSubtype="32" fill="hold" grpId="0" nodeType="after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box(out)">
                                      <p:cBhvr>
                                        <p:cTn id="98" dur="1000"/>
                                        <p:tgtEl>
                                          <p:spTgt spid="159"/>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par>
                                <p:cTn id="99" presetID="4" presetClass="entr" presetSubtype="32" fill="hold" grpId="0" nodeType="withEffect">
                                  <p:stCondLst>
                                    <p:cond delay="0"/>
                                  </p:stCondLst>
                                  <p:childTnLst>
                                    <p:set>
                                      <p:cBhvr>
                                        <p:cTn id="100" dur="1" fill="hold">
                                          <p:stCondLst>
                                            <p:cond delay="0"/>
                                          </p:stCondLst>
                                        </p:cTn>
                                        <p:tgtEl>
                                          <p:spTgt spid="160"/>
                                        </p:tgtEl>
                                        <p:attrNameLst>
                                          <p:attrName>style.visibility</p:attrName>
                                        </p:attrNameLst>
                                      </p:cBhvr>
                                      <p:to>
                                        <p:strVal val="visible"/>
                                      </p:to>
                                    </p:set>
                                    <p:animEffect transition="in" filter="box(out)">
                                      <p:cBhvr>
                                        <p:cTn id="101" dur="1000"/>
                                        <p:tgtEl>
                                          <p:spTgt spid="160"/>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par>
                                <p:cTn id="102" presetID="4" presetClass="exit" presetSubtype="16" fill="hold" grpId="0" nodeType="withEffect">
                                  <p:stCondLst>
                                    <p:cond delay="0"/>
                                  </p:stCondLst>
                                  <p:childTnLst>
                                    <p:animEffect transition="out" filter="box(in)">
                                      <p:cBhvr>
                                        <p:cTn id="103" dur="500"/>
                                        <p:tgtEl>
                                          <p:spTgt spid="97"/>
                                        </p:tgtEl>
                                      </p:cBhvr>
                                    </p:animEffect>
                                    <p:set>
                                      <p:cBhvr>
                                        <p:cTn id="104" dur="1" fill="hold">
                                          <p:stCondLst>
                                            <p:cond delay="499"/>
                                          </p:stCondLst>
                                        </p:cTn>
                                        <p:tgtEl>
                                          <p:spTgt spid="97"/>
                                        </p:tgtEl>
                                        <p:attrNameLst>
                                          <p:attrName>style.visibility</p:attrName>
                                        </p:attrNameLst>
                                      </p:cBhvr>
                                      <p:to>
                                        <p:strVal val="hidden"/>
                                      </p:to>
                                    </p:set>
                                  </p:childTnLst>
                                </p:cTn>
                              </p:par>
                            </p:childTnLst>
                          </p:cTn>
                        </p:par>
                        <p:par>
                          <p:cTn id="105" fill="hold">
                            <p:stCondLst>
                              <p:cond delay="15500"/>
                            </p:stCondLst>
                            <p:childTnLst>
                              <p:par>
                                <p:cTn id="106" presetID="20" presetClass="emph" presetSubtype="0" repeatCount="5000" fill="hold" nodeType="afterEffect">
                                  <p:stCondLst>
                                    <p:cond delay="0"/>
                                  </p:stCondLst>
                                  <p:iterate type="lt">
                                    <p:tmPct val="10000"/>
                                  </p:iterate>
                                  <p:childTnLst>
                                    <p:set>
                                      <p:cBhvr override="childStyle">
                                        <p:cTn id="107" dur="500" autoRev="1" fill="hold"/>
                                        <p:tgtEl>
                                          <p:spTgt spid="94">
                                            <p:txEl>
                                              <p:pRg st="0" end="0"/>
                                            </p:txEl>
                                          </p:spTgt>
                                        </p:tgtEl>
                                        <p:attrNameLst>
                                          <p:attrName>style.color</p:attrName>
                                        </p:attrNameLst>
                                      </p:cBhvr>
                                      <p:to>
                                        <p:clrVal>
                                          <a:schemeClr val="accent2"/>
                                        </p:clrVal>
                                      </p:to>
                                    </p:set>
                                    <p:set>
                                      <p:cBhvr>
                                        <p:cTn id="108" dur="500" autoRev="1" fill="hold"/>
                                        <p:tgtEl>
                                          <p:spTgt spid="94">
                                            <p:txEl>
                                              <p:pRg st="0" end="0"/>
                                            </p:txEl>
                                          </p:spTgt>
                                        </p:tgtEl>
                                        <p:attrNameLst>
                                          <p:attrName>fillcolor</p:attrName>
                                        </p:attrNameLst>
                                      </p:cBhvr>
                                      <p:to>
                                        <p:clrVal>
                                          <a:schemeClr val="accent2"/>
                                        </p:clrVal>
                                      </p:to>
                                    </p:set>
                                    <p:set>
                                      <p:cBhvr>
                                        <p:cTn id="109" dur="500" autoRev="1" fill="hold"/>
                                        <p:tgtEl>
                                          <p:spTgt spid="94">
                                            <p:txEl>
                                              <p:pRg st="0" end="0"/>
                                            </p:txEl>
                                          </p:spTgt>
                                        </p:tgtEl>
                                        <p:attrNameLst>
                                          <p:attrName>fill.type</p:attrName>
                                        </p:attrNameLst>
                                      </p:cBhvr>
                                      <p:to>
                                        <p:strVal val="solid"/>
                                      </p:to>
                                    </p:set>
                                  </p:childTnLst>
                                </p:cTn>
                              </p:par>
                            </p:childTnLst>
                          </p:cTn>
                        </p:par>
                      </p:childTnLst>
                    </p:cTn>
                  </p:par>
                </p:childTnLst>
              </p:cTn>
              <p:nextCondLst>
                <p:cond evt="onClick" delay="0">
                  <p:tgtEl>
                    <p:spTgt spid="98"/>
                  </p:tgtEl>
                </p:cond>
              </p:nextCondLst>
            </p:seq>
          </p:childTnLst>
        </p:cTn>
      </p:par>
    </p:tnLst>
    <p:bldLst>
      <p:bldP spid="96" grpId="0" animBg="1"/>
      <p:bldP spid="97" grpId="0" animBg="1"/>
      <p:bldP spid="98"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25749" y="-31035"/>
            <a:ext cx="1800225" cy="1320388"/>
          </a:xfrm>
          <a:prstGeom prst="rect">
            <a:avLst/>
          </a:prstGeom>
        </p:spPr>
      </p:pic>
      <p:grpSp>
        <p:nvGrpSpPr>
          <p:cNvPr id="5" name="Group 4"/>
          <p:cNvGrpSpPr/>
          <p:nvPr/>
        </p:nvGrpSpPr>
        <p:grpSpPr>
          <a:xfrm>
            <a:off x="773975" y="6172200"/>
            <a:ext cx="1822269" cy="519249"/>
            <a:chOff x="744583" y="5982789"/>
            <a:chExt cx="2429692" cy="692332"/>
          </a:xfrm>
        </p:grpSpPr>
        <p:pic>
          <p:nvPicPr>
            <p:cNvPr id="6" name="mau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4583" y="5982789"/>
              <a:ext cx="2429692" cy="692332"/>
            </a:xfrm>
            <a:prstGeom prst="rect">
              <a:avLst/>
            </a:prstGeom>
          </p:spPr>
        </p:pic>
        <p:sp>
          <p:nvSpPr>
            <p:cNvPr id="7" name="Rectangle 6"/>
            <p:cNvSpPr/>
            <p:nvPr/>
          </p:nvSpPr>
          <p:spPr>
            <a:xfrm>
              <a:off x="1711234" y="6122306"/>
              <a:ext cx="548640" cy="4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p:cNvGrpSpPr>
            <a:grpSpLocks/>
          </p:cNvGrpSpPr>
          <p:nvPr/>
        </p:nvGrpSpPr>
        <p:grpSpPr bwMode="auto">
          <a:xfrm>
            <a:off x="871283" y="3925227"/>
            <a:ext cx="7010400" cy="838200"/>
            <a:chOff x="504" y="1008"/>
            <a:chExt cx="4416" cy="765"/>
          </a:xfrm>
        </p:grpSpPr>
        <p:sp>
          <p:nvSpPr>
            <p:cNvPr id="12"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3" name="Text Box 5"/>
            <p:cNvSpPr txBox="1">
              <a:spLocks noChangeArrowheads="1"/>
            </p:cNvSpPr>
            <p:nvPr/>
          </p:nvSpPr>
          <p:spPr bwMode="gray">
            <a:xfrm>
              <a:off x="675" y="1149"/>
              <a:ext cx="4154"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600" dirty="0">
                  <a:solidFill>
                    <a:srgbClr val="0000CC"/>
                  </a:solidFill>
                  <a:latin typeface="Times New Roman" panose="02020603050405020304" pitchFamily="18" charset="0"/>
                </a:rPr>
                <a:t>Đừng bao giờ mở tệp đính kèm từ những thư lạ.</a:t>
              </a:r>
              <a:endParaRPr lang="en-US" sz="2600" b="1" dirty="0">
                <a:solidFill>
                  <a:srgbClr val="0000CC"/>
                </a:solidFill>
                <a:latin typeface="Arial" panose="020B0604020202020204" pitchFamily="34" charset="0"/>
              </a:endParaRPr>
            </a:p>
          </p:txBody>
        </p:sp>
      </p:grpSp>
      <p:grpSp>
        <p:nvGrpSpPr>
          <p:cNvPr id="14" name="Group 13"/>
          <p:cNvGrpSpPr>
            <a:grpSpLocks/>
          </p:cNvGrpSpPr>
          <p:nvPr/>
        </p:nvGrpSpPr>
        <p:grpSpPr bwMode="auto">
          <a:xfrm>
            <a:off x="973138" y="2557029"/>
            <a:ext cx="7104063" cy="909637"/>
            <a:chOff x="655" y="-242"/>
            <a:chExt cx="4475" cy="765"/>
          </a:xfrm>
        </p:grpSpPr>
        <p:sp>
          <p:nvSpPr>
            <p:cNvPr id="15" name="AutoShape 7"/>
            <p:cNvSpPr>
              <a:spLocks noChangeArrowheads="1"/>
            </p:cNvSpPr>
            <p:nvPr/>
          </p:nvSpPr>
          <p:spPr bwMode="gray">
            <a:xfrm>
              <a:off x="655" y="-242"/>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6" name="Text Box 8"/>
            <p:cNvSpPr txBox="1">
              <a:spLocks noChangeArrowheads="1"/>
            </p:cNvSpPr>
            <p:nvPr/>
          </p:nvSpPr>
          <p:spPr bwMode="gray">
            <a:xfrm>
              <a:off x="692" y="-119"/>
              <a:ext cx="443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vi-VN" sz="2400" dirty="0">
                  <a:solidFill>
                    <a:srgbClr val="0000CC"/>
                  </a:solidFill>
                  <a:latin typeface="Times New Roman" panose="02020603050405020304" pitchFamily="18" charset="0"/>
                  <a:cs typeface="Times New Roman" panose="02020603050405020304" pitchFamily="18" charset="0"/>
                </a:rPr>
                <a:t>Luôn nhớ đăng xuất khỏi hộp thư điện tử khi sử </a:t>
              </a:r>
              <a:r>
                <a:rPr lang="vi-VN" sz="2400" dirty="0" smtClean="0">
                  <a:solidFill>
                    <a:srgbClr val="0000CC"/>
                  </a:solidFill>
                  <a:latin typeface="Times New Roman" panose="02020603050405020304" pitchFamily="18" charset="0"/>
                  <a:cs typeface="Times New Roman" panose="02020603050405020304" pitchFamily="18" charset="0"/>
                </a:rPr>
                <a:t>dụng</a:t>
              </a:r>
              <a:endParaRPr lang="en-US" sz="2400" dirty="0">
                <a:solidFill>
                  <a:srgbClr val="0000CC"/>
                </a:solidFill>
                <a:latin typeface="Times New Roman" panose="02020603050405020304" pitchFamily="18" charset="0"/>
              </a:endParaRPr>
            </a:p>
          </p:txBody>
        </p:sp>
      </p:grpSp>
      <p:grpSp>
        <p:nvGrpSpPr>
          <p:cNvPr id="17" name="Group 16"/>
          <p:cNvGrpSpPr>
            <a:grpSpLocks/>
          </p:cNvGrpSpPr>
          <p:nvPr/>
        </p:nvGrpSpPr>
        <p:grpSpPr bwMode="auto">
          <a:xfrm>
            <a:off x="919029" y="5040938"/>
            <a:ext cx="7010400" cy="978863"/>
            <a:chOff x="477" y="839"/>
            <a:chExt cx="4416" cy="869"/>
          </a:xfrm>
        </p:grpSpPr>
        <p:sp>
          <p:nvSpPr>
            <p:cNvPr id="18" name="AutoShape 10"/>
            <p:cNvSpPr>
              <a:spLocks noChangeArrowheads="1"/>
            </p:cNvSpPr>
            <p:nvPr/>
          </p:nvSpPr>
          <p:spPr bwMode="gray">
            <a:xfrm>
              <a:off x="477" y="839"/>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9" name="Text Box 11"/>
            <p:cNvSpPr txBox="1">
              <a:spLocks noChangeArrowheads="1"/>
            </p:cNvSpPr>
            <p:nvPr/>
          </p:nvSpPr>
          <p:spPr bwMode="gray">
            <a:xfrm>
              <a:off x="613" y="970"/>
              <a:ext cx="4173" cy="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pPr>
              <a:r>
                <a:rPr lang="vi-VN" sz="2400" dirty="0" smtClean="0">
                  <a:solidFill>
                    <a:srgbClr val="0000CC"/>
                  </a:solidFill>
                  <a:latin typeface="Times New Roman" panose="02020603050405020304" pitchFamily="18" charset="0"/>
                </a:rPr>
                <a:t>Nên </a:t>
              </a:r>
              <a:r>
                <a:rPr lang="vi-VN" sz="2400" dirty="0">
                  <a:solidFill>
                    <a:srgbClr val="0000CC"/>
                  </a:solidFill>
                  <a:latin typeface="Times New Roman" panose="02020603050405020304" pitchFamily="18" charset="0"/>
                </a:rPr>
                <a:t>xoá tất cả các thư trong hộp thư đến</a:t>
              </a:r>
              <a:r>
                <a:rPr lang="vi-VN" sz="2400" dirty="0">
                  <a:solidFill>
                    <a:srgbClr val="002060"/>
                  </a:solidFill>
                  <a:latin typeface="Times New Roman" panose="02020603050405020304" pitchFamily="18" charset="0"/>
                </a:rPr>
                <a:t>.</a:t>
              </a:r>
              <a:endParaRPr lang="en-US" sz="2400" dirty="0">
                <a:solidFill>
                  <a:srgbClr val="002060"/>
                </a:solidFill>
                <a:latin typeface="Times New Roman" panose="02020603050405020304" pitchFamily="18" charset="0"/>
              </a:endParaRPr>
            </a:p>
            <a:p>
              <a:pPr fontAlgn="auto">
                <a:spcBef>
                  <a:spcPts val="0"/>
                </a:spcBef>
                <a:spcAft>
                  <a:spcPts val="0"/>
                </a:spcAft>
              </a:pPr>
              <a:endParaRPr lang="en-US" sz="2400" dirty="0">
                <a:solidFill>
                  <a:srgbClr val="002060"/>
                </a:solidFill>
                <a:latin typeface="Times New Roman" panose="02020603050405020304" pitchFamily="18" charset="0"/>
                <a:cs typeface="Times New Roman" panose="02020603050405020304" pitchFamily="18" charset="0"/>
              </a:endParaRPr>
            </a:p>
          </p:txBody>
        </p:sp>
      </p:grpSp>
      <p:grpSp>
        <p:nvGrpSpPr>
          <p:cNvPr id="20" name="Group 19"/>
          <p:cNvGrpSpPr>
            <a:grpSpLocks/>
          </p:cNvGrpSpPr>
          <p:nvPr/>
        </p:nvGrpSpPr>
        <p:grpSpPr bwMode="auto">
          <a:xfrm rot="5400000">
            <a:off x="17462" y="3962400"/>
            <a:ext cx="1371600" cy="152400"/>
            <a:chOff x="0" y="1896"/>
            <a:chExt cx="5760" cy="120"/>
          </a:xfrm>
        </p:grpSpPr>
        <p:sp>
          <p:nvSpPr>
            <p:cNvPr id="21" name="Rectangle 20"/>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2" name="Rectangle 21"/>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3" name="Group 22"/>
          <p:cNvGrpSpPr>
            <a:grpSpLocks/>
          </p:cNvGrpSpPr>
          <p:nvPr/>
        </p:nvGrpSpPr>
        <p:grpSpPr bwMode="auto">
          <a:xfrm rot="5400000">
            <a:off x="84137" y="2886075"/>
            <a:ext cx="1238250" cy="152400"/>
            <a:chOff x="0" y="1896"/>
            <a:chExt cx="5760" cy="120"/>
          </a:xfrm>
        </p:grpSpPr>
        <p:sp>
          <p:nvSpPr>
            <p:cNvPr id="24" name="Rectangle 2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Rectangle 2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6" name="Group 25"/>
          <p:cNvGrpSpPr>
            <a:grpSpLocks/>
          </p:cNvGrpSpPr>
          <p:nvPr/>
        </p:nvGrpSpPr>
        <p:grpSpPr bwMode="auto">
          <a:xfrm rot="5400000">
            <a:off x="17462" y="5257800"/>
            <a:ext cx="1371600" cy="152400"/>
            <a:chOff x="0" y="1896"/>
            <a:chExt cx="5760" cy="120"/>
          </a:xfrm>
        </p:grpSpPr>
        <p:sp>
          <p:nvSpPr>
            <p:cNvPr id="27" name="Rectangle 26"/>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8" name="Rectangle 27"/>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9" name="Group 28"/>
          <p:cNvGrpSpPr>
            <a:grpSpLocks/>
          </p:cNvGrpSpPr>
          <p:nvPr/>
        </p:nvGrpSpPr>
        <p:grpSpPr bwMode="auto">
          <a:xfrm rot="5400000">
            <a:off x="160337" y="1438275"/>
            <a:ext cx="1085850" cy="152400"/>
            <a:chOff x="0" y="1896"/>
            <a:chExt cx="5760" cy="120"/>
          </a:xfrm>
        </p:grpSpPr>
        <p:sp>
          <p:nvSpPr>
            <p:cNvPr id="30" name="Rectangle 29"/>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 name="Rectangle 30"/>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2" name="Group 31"/>
          <p:cNvGrpSpPr>
            <a:grpSpLocks/>
          </p:cNvGrpSpPr>
          <p:nvPr/>
        </p:nvGrpSpPr>
        <p:grpSpPr bwMode="auto">
          <a:xfrm>
            <a:off x="760412" y="1566864"/>
            <a:ext cx="7196138" cy="835883"/>
            <a:chOff x="504" y="1008"/>
            <a:chExt cx="4533" cy="804"/>
          </a:xfrm>
        </p:grpSpPr>
        <p:sp>
          <p:nvSpPr>
            <p:cNvPr id="33"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4" name="Text Box 26"/>
            <p:cNvSpPr txBox="1">
              <a:spLocks noChangeArrowheads="1"/>
            </p:cNvSpPr>
            <p:nvPr/>
          </p:nvSpPr>
          <p:spPr bwMode="gray">
            <a:xfrm>
              <a:off x="697" y="1013"/>
              <a:ext cx="4340" cy="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vi-VN" sz="2400" dirty="0">
                  <a:solidFill>
                    <a:srgbClr val="0000CC"/>
                  </a:solidFill>
                  <a:latin typeface="Times New Roman" panose="02020603050405020304" pitchFamily="18" charset="0"/>
                </a:rPr>
                <a:t>Không bao giờ nháy chuột vào liên kết trong hộp thư điện tử từ những</a:t>
              </a:r>
              <a:r>
                <a:rPr lang="en-US" sz="2400" dirty="0">
                  <a:solidFill>
                    <a:srgbClr val="0000CC"/>
                  </a:solidFill>
                  <a:latin typeface="Times New Roman" panose="02020603050405020304" pitchFamily="18" charset="0"/>
                </a:rPr>
                <a:t> </a:t>
              </a:r>
              <a:r>
                <a:rPr lang="vi-VN" sz="2400" dirty="0">
                  <a:solidFill>
                    <a:srgbClr val="0000CC"/>
                  </a:solidFill>
                  <a:latin typeface="Times New Roman" panose="02020603050405020304" pitchFamily="18" charset="0"/>
                </a:rPr>
                <a:t>người em không biết</a:t>
              </a:r>
              <a:r>
                <a:rPr lang="en-US" sz="2400" b="1" dirty="0">
                  <a:solidFill>
                    <a:srgbClr val="0000CC"/>
                  </a:solidFill>
                  <a:latin typeface="Arial" panose="020B0604020202020204" pitchFamily="34" charset="0"/>
                </a:rPr>
                <a:t> </a:t>
              </a:r>
            </a:p>
          </p:txBody>
        </p:sp>
      </p:grpSp>
      <p:grpSp>
        <p:nvGrpSpPr>
          <p:cNvPr id="35" name="Group 34"/>
          <p:cNvGrpSpPr>
            <a:grpSpLocks/>
          </p:cNvGrpSpPr>
          <p:nvPr/>
        </p:nvGrpSpPr>
        <p:grpSpPr bwMode="auto">
          <a:xfrm>
            <a:off x="152400" y="1446214"/>
            <a:ext cx="931862" cy="992187"/>
            <a:chOff x="144" y="1176"/>
            <a:chExt cx="586" cy="625"/>
          </a:xfrm>
        </p:grpSpPr>
        <p:grpSp>
          <p:nvGrpSpPr>
            <p:cNvPr id="36" name="Group 35"/>
            <p:cNvGrpSpPr>
              <a:grpSpLocks/>
            </p:cNvGrpSpPr>
            <p:nvPr/>
          </p:nvGrpSpPr>
          <p:grpSpPr bwMode="auto">
            <a:xfrm rot="5400000">
              <a:off x="124" y="1196"/>
              <a:ext cx="625" cy="586"/>
              <a:chOff x="1872" y="1824"/>
              <a:chExt cx="2014" cy="1821"/>
            </a:xfrm>
          </p:grpSpPr>
          <p:sp>
            <p:nvSpPr>
              <p:cNvPr id="38"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9"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0"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 name="Oval 32"/>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 name="Oval 33"/>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 name="Oval 34"/>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4" name="Oval 35"/>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5" name="Oval 36"/>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7" name="Oval 37"/>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7" name="Text Box 38"/>
            <p:cNvSpPr txBox="1">
              <a:spLocks noChangeArrowheads="1"/>
            </p:cNvSpPr>
            <p:nvPr/>
          </p:nvSpPr>
          <p:spPr bwMode="gray">
            <a:xfrm>
              <a:off x="348" y="1296"/>
              <a:ext cx="25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A</a:t>
              </a:r>
            </a:p>
          </p:txBody>
        </p:sp>
      </p:grpSp>
      <p:grpSp>
        <p:nvGrpSpPr>
          <p:cNvPr id="48" name="Group 47"/>
          <p:cNvGrpSpPr>
            <a:grpSpLocks/>
          </p:cNvGrpSpPr>
          <p:nvPr/>
        </p:nvGrpSpPr>
        <p:grpSpPr bwMode="auto">
          <a:xfrm>
            <a:off x="169863" y="2551114"/>
            <a:ext cx="931863" cy="992187"/>
            <a:chOff x="144" y="1176"/>
            <a:chExt cx="586" cy="625"/>
          </a:xfrm>
        </p:grpSpPr>
        <p:grpSp>
          <p:nvGrpSpPr>
            <p:cNvPr id="49" name="Group 48"/>
            <p:cNvGrpSpPr>
              <a:grpSpLocks/>
            </p:cNvGrpSpPr>
            <p:nvPr/>
          </p:nvGrpSpPr>
          <p:grpSpPr bwMode="auto">
            <a:xfrm rot="5400000">
              <a:off x="124" y="1196"/>
              <a:ext cx="625" cy="586"/>
              <a:chOff x="1872" y="1824"/>
              <a:chExt cx="2014" cy="1821"/>
            </a:xfrm>
          </p:grpSpPr>
          <p:sp>
            <p:nvSpPr>
              <p:cNvPr id="51"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2"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3"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4" name="Oval 4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5" name="Oval 4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 name="Oval 46"/>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7" name="Oval 47"/>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48"/>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9" name="Oval 49"/>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0" name="Text Box 50"/>
            <p:cNvSpPr txBox="1">
              <a:spLocks noChangeArrowheads="1"/>
            </p:cNvSpPr>
            <p:nvPr/>
          </p:nvSpPr>
          <p:spPr bwMode="gray">
            <a:xfrm>
              <a:off x="353" y="1296"/>
              <a:ext cx="24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B</a:t>
              </a:r>
            </a:p>
          </p:txBody>
        </p:sp>
      </p:grpSp>
      <p:grpSp>
        <p:nvGrpSpPr>
          <p:cNvPr id="60" name="Group 59"/>
          <p:cNvGrpSpPr>
            <a:grpSpLocks/>
          </p:cNvGrpSpPr>
          <p:nvPr/>
        </p:nvGrpSpPr>
        <p:grpSpPr bwMode="auto">
          <a:xfrm>
            <a:off x="169863" y="3732214"/>
            <a:ext cx="931863" cy="992187"/>
            <a:chOff x="144" y="1176"/>
            <a:chExt cx="586" cy="625"/>
          </a:xfrm>
        </p:grpSpPr>
        <p:grpSp>
          <p:nvGrpSpPr>
            <p:cNvPr id="61" name="Group 60"/>
            <p:cNvGrpSpPr>
              <a:grpSpLocks/>
            </p:cNvGrpSpPr>
            <p:nvPr/>
          </p:nvGrpSpPr>
          <p:grpSpPr bwMode="auto">
            <a:xfrm rot="5400000">
              <a:off x="124" y="1196"/>
              <a:ext cx="625" cy="586"/>
              <a:chOff x="1872" y="1824"/>
              <a:chExt cx="2014" cy="1821"/>
            </a:xfrm>
          </p:grpSpPr>
          <p:sp>
            <p:nvSpPr>
              <p:cNvPr id="6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8" name="Oval 58"/>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 name="Oval 59"/>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0" name="Oval 60"/>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1" name="Oval 61"/>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 name="Text Box 62"/>
            <p:cNvSpPr txBox="1">
              <a:spLocks noChangeArrowheads="1"/>
            </p:cNvSpPr>
            <p:nvPr/>
          </p:nvSpPr>
          <p:spPr bwMode="gray">
            <a:xfrm>
              <a:off x="357" y="1296"/>
              <a:ext cx="236"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C</a:t>
              </a:r>
            </a:p>
          </p:txBody>
        </p:sp>
      </p:grpSp>
      <p:grpSp>
        <p:nvGrpSpPr>
          <p:cNvPr id="72" name="Group 71"/>
          <p:cNvGrpSpPr>
            <a:grpSpLocks/>
          </p:cNvGrpSpPr>
          <p:nvPr/>
        </p:nvGrpSpPr>
        <p:grpSpPr bwMode="auto">
          <a:xfrm>
            <a:off x="188913" y="5180014"/>
            <a:ext cx="931863" cy="992187"/>
            <a:chOff x="144" y="1176"/>
            <a:chExt cx="586" cy="625"/>
          </a:xfrm>
        </p:grpSpPr>
        <p:grpSp>
          <p:nvGrpSpPr>
            <p:cNvPr id="73" name="Group 72"/>
            <p:cNvGrpSpPr>
              <a:grpSpLocks/>
            </p:cNvGrpSpPr>
            <p:nvPr/>
          </p:nvGrpSpPr>
          <p:grpSpPr bwMode="auto">
            <a:xfrm rot="5400000">
              <a:off x="124" y="1196"/>
              <a:ext cx="625" cy="586"/>
              <a:chOff x="1872" y="1824"/>
              <a:chExt cx="2014" cy="1821"/>
            </a:xfrm>
          </p:grpSpPr>
          <p:sp>
            <p:nvSpPr>
              <p:cNvPr id="75"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6"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7"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8"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9"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0" name="Oval 70"/>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1" name="Oval 71"/>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2" name="Oval 72"/>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3" name="Oval 73"/>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4" name="Text Box 74"/>
            <p:cNvSpPr txBox="1">
              <a:spLocks noChangeArrowheads="1"/>
            </p:cNvSpPr>
            <p:nvPr/>
          </p:nvSpPr>
          <p:spPr bwMode="gray">
            <a:xfrm>
              <a:off x="346" y="1296"/>
              <a:ext cx="258"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D</a:t>
              </a:r>
            </a:p>
          </p:txBody>
        </p:sp>
      </p:grpSp>
      <p:grpSp>
        <p:nvGrpSpPr>
          <p:cNvPr id="84" name="Group 83"/>
          <p:cNvGrpSpPr>
            <a:grpSpLocks/>
          </p:cNvGrpSpPr>
          <p:nvPr/>
        </p:nvGrpSpPr>
        <p:grpSpPr bwMode="auto">
          <a:xfrm>
            <a:off x="246061" y="228600"/>
            <a:ext cx="7373939" cy="1066800"/>
            <a:chOff x="156" y="192"/>
            <a:chExt cx="5460" cy="528"/>
          </a:xfrm>
        </p:grpSpPr>
        <p:sp>
          <p:nvSpPr>
            <p:cNvPr id="85" name="AutoShape 76" descr="Papyrus"/>
            <p:cNvSpPr>
              <a:spLocks noChangeArrowheads="1"/>
            </p:cNvSpPr>
            <p:nvPr/>
          </p:nvSpPr>
          <p:spPr bwMode="gray">
            <a:xfrm>
              <a:off x="156" y="192"/>
              <a:ext cx="5460" cy="480"/>
            </a:xfrm>
            <a:prstGeom prst="roundRect">
              <a:avLst>
                <a:gd name="adj" fmla="val 50000"/>
              </a:avLst>
            </a:prstGeom>
            <a:blipFill dpi="0" rotWithShape="1">
              <a:blip r:embed="rId12"/>
              <a:srcRect/>
              <a:tile tx="0" ty="0" sx="100000" sy="100000" flip="none" algn="tl"/>
            </a:blipFill>
            <a:ln w="38100" algn="ctr">
              <a:solidFill>
                <a:srgbClr val="009900"/>
              </a:solidFill>
              <a:round/>
              <a:headEnd/>
              <a:tailEnd/>
            </a:ln>
            <a:effectLst>
              <a:outerShdw dist="63500" dir="3187806" algn="ctr" rotWithShape="0">
                <a:srgbClr val="001D3A"/>
              </a:outerShdw>
            </a:effectLst>
          </p:spPr>
          <p:txBody>
            <a:bodyPr wrap="none" anchor="ctr"/>
            <a:lstStyle/>
            <a:p>
              <a:pPr algn="ctr"/>
              <a:r>
                <a:rPr lang="en-US" altLang="en-US" sz="4000" b="1">
                  <a:solidFill>
                    <a:srgbClr val="0000FF"/>
                  </a:solidFill>
                  <a:cs typeface="Arial" panose="020B0604020202020204" pitchFamily="34" charset="0"/>
                </a:rPr>
                <a:t> </a:t>
              </a:r>
            </a:p>
          </p:txBody>
        </p:sp>
        <p:grpSp>
          <p:nvGrpSpPr>
            <p:cNvPr id="86" name="Group 85"/>
            <p:cNvGrpSpPr>
              <a:grpSpLocks/>
            </p:cNvGrpSpPr>
            <p:nvPr/>
          </p:nvGrpSpPr>
          <p:grpSpPr bwMode="auto">
            <a:xfrm rot="5400000">
              <a:off x="216" y="408"/>
              <a:ext cx="528" cy="96"/>
              <a:chOff x="0" y="1896"/>
              <a:chExt cx="5760" cy="120"/>
            </a:xfrm>
          </p:grpSpPr>
          <p:sp>
            <p:nvSpPr>
              <p:cNvPr id="87" name="Rectangle 86" descr="Papyrus"/>
              <p:cNvSpPr>
                <a:spLocks noChangeArrowheads="1"/>
              </p:cNvSpPr>
              <p:nvPr/>
            </p:nvSpPr>
            <p:spPr bwMode="gray">
              <a:xfrm>
                <a:off x="0" y="1896"/>
                <a:ext cx="5760" cy="47"/>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8" name="Rectangle 87" descr="Papyrus"/>
              <p:cNvSpPr>
                <a:spLocks noChangeArrowheads="1"/>
              </p:cNvSpPr>
              <p:nvPr/>
            </p:nvSpPr>
            <p:spPr bwMode="gray">
              <a:xfrm>
                <a:off x="0" y="1942"/>
                <a:ext cx="5760" cy="74"/>
              </a:xfrm>
              <a:prstGeom prst="rect">
                <a:avLst/>
              </a:prstGeom>
              <a:blipFill dpi="0" rotWithShape="1">
                <a:blip r:embed="rId12"/>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sp>
        <p:nvSpPr>
          <p:cNvPr id="89" name="Text Box 80">
            <a:hlinkClick r:id="rId13" action="ppaction://hlinksldjump"/>
          </p:cNvPr>
          <p:cNvSpPr txBox="1">
            <a:spLocks noChangeArrowheads="1"/>
          </p:cNvSpPr>
          <p:nvPr/>
        </p:nvSpPr>
        <p:spPr bwMode="auto">
          <a:xfrm>
            <a:off x="151604" y="228600"/>
            <a:ext cx="735484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rPr>
              <a:t>Câu</a:t>
            </a:r>
            <a:r>
              <a:rPr lang="en-US" sz="2400" b="1" dirty="0">
                <a:solidFill>
                  <a:srgbClr val="0000CC"/>
                </a:solidFill>
                <a:latin typeface="Times New Roman" panose="02020603050405020304" pitchFamily="18" charset="0"/>
              </a:rPr>
              <a:t> 4. </a:t>
            </a:r>
            <a:r>
              <a:rPr lang="en-US" sz="2400" b="1" dirty="0" err="1">
                <a:solidFill>
                  <a:srgbClr val="002060"/>
                </a:solidFill>
                <a:latin typeface="Times New Roman" panose="02020603050405020304" pitchFamily="18" charset="0"/>
              </a:rPr>
              <a:t>Để</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có</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thể</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bảo</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vệ</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máy</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tính</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của</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mình</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khỏi</a:t>
            </a:r>
            <a:r>
              <a:rPr lang="en-US" sz="2400" b="1" dirty="0">
                <a:solidFill>
                  <a:srgbClr val="002060"/>
                </a:solidFill>
                <a:latin typeface="Times New Roman" panose="02020603050405020304" pitchFamily="18" charset="0"/>
              </a:rPr>
              <a:t> virus, </a:t>
            </a:r>
            <a:r>
              <a:rPr lang="en-US" sz="2400" b="1" dirty="0" err="1">
                <a:solidFill>
                  <a:srgbClr val="002060"/>
                </a:solidFill>
                <a:latin typeface="Times New Roman" panose="02020603050405020304" pitchFamily="18" charset="0"/>
              </a:rPr>
              <a:t>em</a:t>
            </a:r>
            <a:r>
              <a:rPr lang="en-US" sz="2400" b="1" dirty="0">
                <a:solidFill>
                  <a:srgbClr val="3333FF"/>
                </a:solidFill>
                <a:latin typeface="Times New Roman" panose="02020603050405020304" pitchFamily="18" charset="0"/>
              </a:rPr>
              <a:t> </a:t>
            </a:r>
            <a:r>
              <a:rPr lang="en-US" sz="2400" b="1" dirty="0" err="1">
                <a:solidFill>
                  <a:srgbClr val="FF0000"/>
                </a:solidFill>
                <a:latin typeface="Times New Roman" panose="02020603050405020304" pitchFamily="18" charset="0"/>
              </a:rPr>
              <a:t>không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nên</a:t>
            </a:r>
            <a:r>
              <a:rPr lang="en-US" sz="2400" b="1" dirty="0">
                <a:solidFill>
                  <a:srgbClr val="FF0000"/>
                </a:solidFill>
                <a:latin typeface="Times New Roman" panose="02020603050405020304" pitchFamily="18" charset="0"/>
              </a:rPr>
              <a:t> </a:t>
            </a:r>
            <a:r>
              <a:rPr lang="en-US" sz="2400" b="1" dirty="0" err="1">
                <a:solidFill>
                  <a:srgbClr val="002060"/>
                </a:solidFill>
                <a:latin typeface="Times New Roman" panose="02020603050405020304" pitchFamily="18" charset="0"/>
              </a:rPr>
              <a:t>làm</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theo</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lời</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khuyên</a:t>
            </a:r>
            <a:r>
              <a:rPr lang="en-US" sz="2400" b="1" dirty="0">
                <a:solidFill>
                  <a:srgbClr val="002060"/>
                </a:solidFill>
                <a:latin typeface="Times New Roman" panose="02020603050405020304" pitchFamily="18" charset="0"/>
              </a:rPr>
              <a:t> </a:t>
            </a:r>
            <a:r>
              <a:rPr lang="en-US" sz="2400" b="1" dirty="0" err="1">
                <a:solidFill>
                  <a:srgbClr val="002060"/>
                </a:solidFill>
                <a:latin typeface="Times New Roman" panose="02020603050405020304" pitchFamily="18" charset="0"/>
              </a:rPr>
              <a:t>nào</a:t>
            </a:r>
            <a:r>
              <a:rPr lang="en-US" sz="2400" b="1" dirty="0">
                <a:solidFill>
                  <a:srgbClr val="002060"/>
                </a:solidFill>
                <a:latin typeface="Times New Roman" panose="02020603050405020304" pitchFamily="18" charset="0"/>
              </a:rPr>
              <a:t>? </a:t>
            </a:r>
          </a:p>
        </p:txBody>
      </p:sp>
      <p:pic>
        <p:nvPicPr>
          <p:cNvPr id="90" name="Picture 89"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69109" y="4357687"/>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16"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6605" y="2779713"/>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7" descr="6140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21638" y="1676401"/>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8" descr="6140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3689" y="5011904"/>
            <a:ext cx="1071562" cy="9652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000000"/>
                </a:solidFill>
                <a:latin typeface="Tahoma" pitchFamily="34" charset="0"/>
                <a:cs typeface="Tahoma" pitchFamily="34" charset="0"/>
              </a:rPr>
              <a:t>Hết giờ</a:t>
            </a:r>
          </a:p>
        </p:txBody>
      </p:sp>
      <p:sp>
        <p:nvSpPr>
          <p:cNvPr id="95" name="Rectangle 94"/>
          <p:cNvSpPr/>
          <p:nvPr/>
        </p:nvSpPr>
        <p:spPr>
          <a:xfrm>
            <a:off x="7018649" y="6477000"/>
            <a:ext cx="2043113" cy="3059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sz="1100"/>
          </a:p>
        </p:txBody>
      </p:sp>
      <p:sp>
        <p:nvSpPr>
          <p:cNvPr id="96" name="Rounded Rectangle 95"/>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
        <p:nvSpPr>
          <p:cNvPr id="97" name="Rectangle 96"/>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FF0000"/>
                </a:solidFill>
                <a:latin typeface="Tahoma" pitchFamily="34" charset="0"/>
                <a:cs typeface="Tahoma" pitchFamily="34" charset="0"/>
              </a:rPr>
              <a:t>Thời gian còn lại ...</a:t>
            </a:r>
          </a:p>
        </p:txBody>
      </p:sp>
      <p:sp>
        <p:nvSpPr>
          <p:cNvPr id="98" name="Rectangle 97"/>
          <p:cNvSpPr/>
          <p:nvPr/>
        </p:nvSpPr>
        <p:spPr>
          <a:xfrm>
            <a:off x="7018649" y="6230813"/>
            <a:ext cx="2043113" cy="246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1400">
                <a:solidFill>
                  <a:srgbClr val="FFFFFF"/>
                </a:solidFill>
                <a:latin typeface="Tahoma" pitchFamily="34" charset="0"/>
                <a:cs typeface="Tahoma" pitchFamily="34" charset="0"/>
              </a:rPr>
              <a:t>Bắt đầu tính giờ</a:t>
            </a:r>
          </a:p>
        </p:txBody>
      </p:sp>
      <p:sp>
        <p:nvSpPr>
          <p:cNvPr id="99" name="Rounded Rectangle 9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00</a:t>
            </a:r>
          </a:p>
        </p:txBody>
      </p:sp>
      <p:sp>
        <p:nvSpPr>
          <p:cNvPr id="100" name="Rounded Rectangle 9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59</a:t>
            </a:r>
          </a:p>
        </p:txBody>
      </p:sp>
      <p:sp>
        <p:nvSpPr>
          <p:cNvPr id="101" name="Rounded Rectangle 10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58</a:t>
            </a:r>
          </a:p>
        </p:txBody>
      </p:sp>
      <p:sp>
        <p:nvSpPr>
          <p:cNvPr id="102" name="Rounded Rectangle 10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57</a:t>
            </a:r>
          </a:p>
        </p:txBody>
      </p:sp>
      <p:sp>
        <p:nvSpPr>
          <p:cNvPr id="103" name="Rounded Rectangle 10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56</a:t>
            </a:r>
          </a:p>
        </p:txBody>
      </p:sp>
      <p:sp>
        <p:nvSpPr>
          <p:cNvPr id="104" name="Rounded Rectangle 10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55</a:t>
            </a:r>
          </a:p>
        </p:txBody>
      </p:sp>
      <p:sp>
        <p:nvSpPr>
          <p:cNvPr id="105" name="Rounded Rectangle 10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54</a:t>
            </a:r>
          </a:p>
        </p:txBody>
      </p:sp>
      <p:sp>
        <p:nvSpPr>
          <p:cNvPr id="106" name="Rounded Rectangle 10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53</a:t>
            </a:r>
          </a:p>
        </p:txBody>
      </p:sp>
      <p:sp>
        <p:nvSpPr>
          <p:cNvPr id="107" name="Rounded Rectangle 10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52</a:t>
            </a:r>
          </a:p>
        </p:txBody>
      </p:sp>
      <p:sp>
        <p:nvSpPr>
          <p:cNvPr id="108" name="Rounded Rectangle 10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51</a:t>
            </a:r>
          </a:p>
        </p:txBody>
      </p:sp>
      <p:sp>
        <p:nvSpPr>
          <p:cNvPr id="109" name="Rounded Rectangle 10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50</a:t>
            </a:r>
          </a:p>
        </p:txBody>
      </p:sp>
      <p:sp>
        <p:nvSpPr>
          <p:cNvPr id="110" name="Rounded Rectangle 10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49</a:t>
            </a:r>
          </a:p>
        </p:txBody>
      </p:sp>
      <p:sp>
        <p:nvSpPr>
          <p:cNvPr id="111" name="Rounded Rectangle 11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48</a:t>
            </a:r>
          </a:p>
        </p:txBody>
      </p:sp>
      <p:sp>
        <p:nvSpPr>
          <p:cNvPr id="112" name="Rounded Rectangle 11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47</a:t>
            </a:r>
          </a:p>
        </p:txBody>
      </p:sp>
      <p:sp>
        <p:nvSpPr>
          <p:cNvPr id="113" name="Rounded Rectangle 11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46</a:t>
            </a:r>
          </a:p>
        </p:txBody>
      </p:sp>
      <p:sp>
        <p:nvSpPr>
          <p:cNvPr id="114" name="Rounded Rectangle 11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45</a:t>
            </a:r>
          </a:p>
        </p:txBody>
      </p:sp>
      <p:sp>
        <p:nvSpPr>
          <p:cNvPr id="115" name="Rounded Rectangle 11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44</a:t>
            </a:r>
          </a:p>
        </p:txBody>
      </p:sp>
      <p:sp>
        <p:nvSpPr>
          <p:cNvPr id="116" name="Rounded Rectangle 11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43</a:t>
            </a:r>
          </a:p>
        </p:txBody>
      </p:sp>
      <p:sp>
        <p:nvSpPr>
          <p:cNvPr id="117" name="Rounded Rectangle 11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42</a:t>
            </a:r>
          </a:p>
        </p:txBody>
      </p:sp>
      <p:sp>
        <p:nvSpPr>
          <p:cNvPr id="118" name="Rounded Rectangle 11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41</a:t>
            </a:r>
          </a:p>
        </p:txBody>
      </p:sp>
      <p:sp>
        <p:nvSpPr>
          <p:cNvPr id="119" name="Rounded Rectangle 11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40</a:t>
            </a:r>
          </a:p>
        </p:txBody>
      </p:sp>
      <p:sp>
        <p:nvSpPr>
          <p:cNvPr id="120" name="Rounded Rectangle 11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39</a:t>
            </a:r>
          </a:p>
        </p:txBody>
      </p:sp>
      <p:sp>
        <p:nvSpPr>
          <p:cNvPr id="121" name="Rounded Rectangle 12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38</a:t>
            </a:r>
          </a:p>
        </p:txBody>
      </p:sp>
      <p:sp>
        <p:nvSpPr>
          <p:cNvPr id="122" name="Rounded Rectangle 12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37</a:t>
            </a:r>
          </a:p>
        </p:txBody>
      </p:sp>
      <p:sp>
        <p:nvSpPr>
          <p:cNvPr id="123" name="Rounded Rectangle 12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36</a:t>
            </a:r>
          </a:p>
        </p:txBody>
      </p:sp>
      <p:sp>
        <p:nvSpPr>
          <p:cNvPr id="124" name="Rounded Rectangle 12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35</a:t>
            </a:r>
          </a:p>
        </p:txBody>
      </p:sp>
      <p:sp>
        <p:nvSpPr>
          <p:cNvPr id="125" name="Rounded Rectangle 12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34</a:t>
            </a:r>
          </a:p>
        </p:txBody>
      </p:sp>
      <p:sp>
        <p:nvSpPr>
          <p:cNvPr id="126" name="Rounded Rectangle 12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33</a:t>
            </a:r>
          </a:p>
        </p:txBody>
      </p:sp>
      <p:sp>
        <p:nvSpPr>
          <p:cNvPr id="127" name="Rounded Rectangle 12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32</a:t>
            </a:r>
          </a:p>
        </p:txBody>
      </p:sp>
      <p:sp>
        <p:nvSpPr>
          <p:cNvPr id="128" name="Rounded Rectangle 12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31</a:t>
            </a:r>
          </a:p>
        </p:txBody>
      </p:sp>
      <p:sp>
        <p:nvSpPr>
          <p:cNvPr id="129" name="Rounded Rectangle 12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30</a:t>
            </a:r>
          </a:p>
        </p:txBody>
      </p:sp>
      <p:sp>
        <p:nvSpPr>
          <p:cNvPr id="130" name="Rounded Rectangle 12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29</a:t>
            </a:r>
          </a:p>
        </p:txBody>
      </p:sp>
      <p:sp>
        <p:nvSpPr>
          <p:cNvPr id="131" name="Rounded Rectangle 13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28</a:t>
            </a:r>
          </a:p>
        </p:txBody>
      </p:sp>
      <p:sp>
        <p:nvSpPr>
          <p:cNvPr id="132" name="Rounded Rectangle 13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27</a:t>
            </a:r>
          </a:p>
        </p:txBody>
      </p:sp>
      <p:sp>
        <p:nvSpPr>
          <p:cNvPr id="133" name="Rounded Rectangle 13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26</a:t>
            </a:r>
          </a:p>
        </p:txBody>
      </p:sp>
      <p:sp>
        <p:nvSpPr>
          <p:cNvPr id="134" name="Rounded Rectangle 13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25</a:t>
            </a:r>
          </a:p>
        </p:txBody>
      </p:sp>
      <p:sp>
        <p:nvSpPr>
          <p:cNvPr id="135" name="Rounded Rectangle 13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24</a:t>
            </a:r>
          </a:p>
        </p:txBody>
      </p:sp>
      <p:sp>
        <p:nvSpPr>
          <p:cNvPr id="136" name="Rounded Rectangle 13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23</a:t>
            </a:r>
          </a:p>
        </p:txBody>
      </p:sp>
      <p:sp>
        <p:nvSpPr>
          <p:cNvPr id="137" name="Rounded Rectangle 13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22</a:t>
            </a:r>
          </a:p>
        </p:txBody>
      </p:sp>
      <p:sp>
        <p:nvSpPr>
          <p:cNvPr id="138" name="Rounded Rectangle 13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21</a:t>
            </a:r>
          </a:p>
        </p:txBody>
      </p:sp>
      <p:sp>
        <p:nvSpPr>
          <p:cNvPr id="139" name="Rounded Rectangle 13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20</a:t>
            </a:r>
          </a:p>
        </p:txBody>
      </p:sp>
      <p:sp>
        <p:nvSpPr>
          <p:cNvPr id="140" name="Rounded Rectangle 13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19</a:t>
            </a:r>
          </a:p>
        </p:txBody>
      </p:sp>
      <p:sp>
        <p:nvSpPr>
          <p:cNvPr id="141" name="Rounded Rectangle 14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18</a:t>
            </a:r>
          </a:p>
        </p:txBody>
      </p:sp>
      <p:sp>
        <p:nvSpPr>
          <p:cNvPr id="142" name="Rounded Rectangle 14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17</a:t>
            </a:r>
          </a:p>
        </p:txBody>
      </p:sp>
      <p:sp>
        <p:nvSpPr>
          <p:cNvPr id="143" name="Rounded Rectangle 14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16</a:t>
            </a:r>
          </a:p>
        </p:txBody>
      </p:sp>
      <p:sp>
        <p:nvSpPr>
          <p:cNvPr id="144" name="Rounded Rectangle 14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15</a:t>
            </a:r>
          </a:p>
        </p:txBody>
      </p:sp>
      <p:sp>
        <p:nvSpPr>
          <p:cNvPr id="145" name="Rounded Rectangle 14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14</a:t>
            </a:r>
          </a:p>
        </p:txBody>
      </p:sp>
      <p:sp>
        <p:nvSpPr>
          <p:cNvPr id="146" name="Rounded Rectangle 14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13</a:t>
            </a:r>
          </a:p>
        </p:txBody>
      </p:sp>
      <p:sp>
        <p:nvSpPr>
          <p:cNvPr id="147" name="Rounded Rectangle 14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12</a:t>
            </a:r>
          </a:p>
        </p:txBody>
      </p:sp>
      <p:sp>
        <p:nvSpPr>
          <p:cNvPr id="148" name="Rounded Rectangle 14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11</a:t>
            </a:r>
          </a:p>
        </p:txBody>
      </p:sp>
      <p:sp>
        <p:nvSpPr>
          <p:cNvPr id="149" name="Rounded Rectangle 14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10</a:t>
            </a:r>
          </a:p>
        </p:txBody>
      </p:sp>
      <p:sp>
        <p:nvSpPr>
          <p:cNvPr id="150" name="Rounded Rectangle 14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09</a:t>
            </a:r>
          </a:p>
        </p:txBody>
      </p:sp>
      <p:sp>
        <p:nvSpPr>
          <p:cNvPr id="151" name="Rounded Rectangle 15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08</a:t>
            </a:r>
          </a:p>
        </p:txBody>
      </p:sp>
      <p:sp>
        <p:nvSpPr>
          <p:cNvPr id="152" name="Rounded Rectangle 15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07</a:t>
            </a:r>
          </a:p>
        </p:txBody>
      </p:sp>
      <p:sp>
        <p:nvSpPr>
          <p:cNvPr id="153" name="Rounded Rectangle 15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06</a:t>
            </a:r>
          </a:p>
        </p:txBody>
      </p:sp>
      <p:sp>
        <p:nvSpPr>
          <p:cNvPr id="154" name="Rounded Rectangle 15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05</a:t>
            </a:r>
          </a:p>
        </p:txBody>
      </p:sp>
      <p:sp>
        <p:nvSpPr>
          <p:cNvPr id="155" name="Rounded Rectangle 15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04</a:t>
            </a:r>
          </a:p>
        </p:txBody>
      </p:sp>
      <p:sp>
        <p:nvSpPr>
          <p:cNvPr id="156" name="Rounded Rectangle 15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03</a:t>
            </a:r>
          </a:p>
        </p:txBody>
      </p:sp>
      <p:sp>
        <p:nvSpPr>
          <p:cNvPr id="157" name="Rounded Rectangle 15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02</a:t>
            </a:r>
          </a:p>
        </p:txBody>
      </p:sp>
      <p:sp>
        <p:nvSpPr>
          <p:cNvPr id="158" name="Rounded Rectangle 15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01</a:t>
            </a:r>
          </a:p>
        </p:txBody>
      </p:sp>
      <p:sp>
        <p:nvSpPr>
          <p:cNvPr id="159" name="Rounded Rectangle 15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ahoma" pitchFamily="34" charset="0"/>
                <a:ea typeface="Tahoma" pitchFamily="34" charset="0"/>
                <a:cs typeface="Tahoma" pitchFamily="34" charset="0"/>
              </a:rPr>
              <a:t>00</a:t>
            </a:r>
          </a:p>
        </p:txBody>
      </p:sp>
      <p:sp>
        <p:nvSpPr>
          <p:cNvPr id="160" name="Rounded Rectangle 159"/>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a:t>
            </a:r>
          </a:p>
        </p:txBody>
      </p:sp>
      <p:sp>
        <p:nvSpPr>
          <p:cNvPr id="161" name="Rounded Rectangle 160"/>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83575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repeatCount="3000" fill="hold"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98"/>
                    </p:tgtEl>
                  </p:cond>
                </p:stCondLst>
                <p:endSync evt="end" delay="0">
                  <p:rtn val="all"/>
                </p:endSync>
                <p:childTnLst>
                  <p:par>
                    <p:cTn id="31" fill="hold">
                      <p:stCondLst>
                        <p:cond delay="0"/>
                      </p:stCondLst>
                      <p:childTnLst>
                        <p:par>
                          <p:cTn id="32" fill="hold">
                            <p:stCondLst>
                              <p:cond delay="0"/>
                            </p:stCondLst>
                            <p:childTnLst>
                              <p:par>
                                <p:cTn id="33" presetID="4" presetClass="exit" presetSubtype="16" fill="hold" grpId="0" nodeType="clickEffect">
                                  <p:stCondLst>
                                    <p:cond delay="0"/>
                                  </p:stCondLst>
                                  <p:childTnLst>
                                    <p:animEffect transition="out" filter="box(in)">
                                      <p:cBhvr>
                                        <p:cTn id="34" dur="100"/>
                                        <p:tgtEl>
                                          <p:spTgt spid="98"/>
                                        </p:tgtEl>
                                      </p:cBhvr>
                                    </p:animEffect>
                                    <p:set>
                                      <p:cBhvr>
                                        <p:cTn id="35" dur="1" fill="hold">
                                          <p:stCondLst>
                                            <p:cond delay="99"/>
                                          </p:stCondLst>
                                        </p:cTn>
                                        <p:tgtEl>
                                          <p:spTgt spid="98"/>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box(in)">
                                      <p:cBhvr>
                                        <p:cTn id="38" dur="500"/>
                                        <p:tgtEl>
                                          <p:spTgt spid="96"/>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45"/>
                                        </p:tgtEl>
                                        <p:attrNameLst>
                                          <p:attrName>style.visibility</p:attrName>
                                        </p:attrNameLst>
                                      </p:cBhvr>
                                      <p:to>
                                        <p:strVal val="visible"/>
                                      </p:to>
                                    </p:set>
                                    <p:animEffect transition="in" filter="box(out)">
                                      <p:cBhvr>
                                        <p:cTn id="42" dur="1000"/>
                                        <p:tgtEl>
                                          <p:spTgt spid="145"/>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1500"/>
                            </p:stCondLst>
                            <p:childTnLst>
                              <p:par>
                                <p:cTn id="44" presetID="4" presetClass="entr" presetSubtype="32" fill="hold" grpId="0" nodeType="afterEffect">
                                  <p:stCondLst>
                                    <p:cond delay="0"/>
                                  </p:stCondLst>
                                  <p:childTnLst>
                                    <p:set>
                                      <p:cBhvr>
                                        <p:cTn id="45" dur="1" fill="hold">
                                          <p:stCondLst>
                                            <p:cond delay="0"/>
                                          </p:stCondLst>
                                        </p:cTn>
                                        <p:tgtEl>
                                          <p:spTgt spid="146"/>
                                        </p:tgtEl>
                                        <p:attrNameLst>
                                          <p:attrName>style.visibility</p:attrName>
                                        </p:attrNameLst>
                                      </p:cBhvr>
                                      <p:to>
                                        <p:strVal val="visible"/>
                                      </p:to>
                                    </p:set>
                                    <p:animEffect transition="in" filter="box(out)">
                                      <p:cBhvr>
                                        <p:cTn id="46" dur="1000"/>
                                        <p:tgtEl>
                                          <p:spTgt spid="146"/>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2500"/>
                            </p:stCondLst>
                            <p:childTnLst>
                              <p:par>
                                <p:cTn id="48" presetID="4" presetClass="entr" presetSubtype="32" fill="hold" grpId="0" nodeType="afterEffect">
                                  <p:stCondLst>
                                    <p:cond delay="0"/>
                                  </p:stCondLst>
                                  <p:childTnLst>
                                    <p:set>
                                      <p:cBhvr>
                                        <p:cTn id="49" dur="1" fill="hold">
                                          <p:stCondLst>
                                            <p:cond delay="0"/>
                                          </p:stCondLst>
                                        </p:cTn>
                                        <p:tgtEl>
                                          <p:spTgt spid="147"/>
                                        </p:tgtEl>
                                        <p:attrNameLst>
                                          <p:attrName>style.visibility</p:attrName>
                                        </p:attrNameLst>
                                      </p:cBhvr>
                                      <p:to>
                                        <p:strVal val="visible"/>
                                      </p:to>
                                    </p:set>
                                    <p:animEffect transition="in" filter="box(out)">
                                      <p:cBhvr>
                                        <p:cTn id="50" dur="1000"/>
                                        <p:tgtEl>
                                          <p:spTgt spid="147"/>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148"/>
                                        </p:tgtEl>
                                        <p:attrNameLst>
                                          <p:attrName>style.visibility</p:attrName>
                                        </p:attrNameLst>
                                      </p:cBhvr>
                                      <p:to>
                                        <p:strVal val="visible"/>
                                      </p:to>
                                    </p:set>
                                    <p:animEffect transition="in" filter="box(out)">
                                      <p:cBhvr>
                                        <p:cTn id="54" dur="1000"/>
                                        <p:tgtEl>
                                          <p:spTgt spid="148"/>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4500"/>
                            </p:stCondLst>
                            <p:childTnLst>
                              <p:par>
                                <p:cTn id="56" presetID="4" presetClass="entr" presetSubtype="32" fill="hold" grpId="0" nodeType="afterEffect">
                                  <p:stCondLst>
                                    <p:cond delay="0"/>
                                  </p:stCondLst>
                                  <p:childTnLst>
                                    <p:set>
                                      <p:cBhvr>
                                        <p:cTn id="57" dur="1" fill="hold">
                                          <p:stCondLst>
                                            <p:cond delay="0"/>
                                          </p:stCondLst>
                                        </p:cTn>
                                        <p:tgtEl>
                                          <p:spTgt spid="149"/>
                                        </p:tgtEl>
                                        <p:attrNameLst>
                                          <p:attrName>style.visibility</p:attrName>
                                        </p:attrNameLst>
                                      </p:cBhvr>
                                      <p:to>
                                        <p:strVal val="visible"/>
                                      </p:to>
                                    </p:set>
                                    <p:animEffect transition="in" filter="box(out)">
                                      <p:cBhvr>
                                        <p:cTn id="58" dur="1000"/>
                                        <p:tgtEl>
                                          <p:spTgt spid="149"/>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5500"/>
                            </p:stCondLst>
                            <p:childTnLst>
                              <p:par>
                                <p:cTn id="60" presetID="4" presetClass="entr" presetSubtype="32" fill="hold" grpId="0" nodeType="afterEffect">
                                  <p:stCondLst>
                                    <p:cond delay="0"/>
                                  </p:stCondLst>
                                  <p:childTnLst>
                                    <p:set>
                                      <p:cBhvr>
                                        <p:cTn id="61" dur="1" fill="hold">
                                          <p:stCondLst>
                                            <p:cond delay="0"/>
                                          </p:stCondLst>
                                        </p:cTn>
                                        <p:tgtEl>
                                          <p:spTgt spid="150"/>
                                        </p:tgtEl>
                                        <p:attrNameLst>
                                          <p:attrName>style.visibility</p:attrName>
                                        </p:attrNameLst>
                                      </p:cBhvr>
                                      <p:to>
                                        <p:strVal val="visible"/>
                                      </p:to>
                                    </p:set>
                                    <p:animEffect transition="in" filter="box(out)">
                                      <p:cBhvr>
                                        <p:cTn id="62" dur="1000"/>
                                        <p:tgtEl>
                                          <p:spTgt spid="150"/>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6500"/>
                            </p:stCondLst>
                            <p:childTnLst>
                              <p:par>
                                <p:cTn id="64" presetID="4" presetClass="entr" presetSubtype="32" fill="hold" grpId="0" nodeType="after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box(out)">
                                      <p:cBhvr>
                                        <p:cTn id="66" dur="1000"/>
                                        <p:tgtEl>
                                          <p:spTgt spid="151"/>
                                        </p:tgtEl>
                                      </p:cBhvr>
                                    </p:animEffec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7" fill="hold">
                            <p:stCondLst>
                              <p:cond delay="7500"/>
                            </p:stCondLst>
                            <p:childTnLst>
                              <p:par>
                                <p:cTn id="68" presetID="4" presetClass="entr" presetSubtype="32"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box(out)">
                                      <p:cBhvr>
                                        <p:cTn id="70" dur="1000"/>
                                        <p:tgtEl>
                                          <p:spTgt spid="152"/>
                                        </p:tgtEl>
                                      </p:cBhvr>
                                    </p:animEffec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1" fill="hold">
                            <p:stCondLst>
                              <p:cond delay="8500"/>
                            </p:stCondLst>
                            <p:childTnLst>
                              <p:par>
                                <p:cTn id="72" presetID="4" presetClass="entr" presetSubtype="32" fill="hold" grpId="0" nodeType="afterEffect">
                                  <p:stCondLst>
                                    <p:cond delay="0"/>
                                  </p:stCondLst>
                                  <p:childTnLst>
                                    <p:set>
                                      <p:cBhvr>
                                        <p:cTn id="73" dur="1" fill="hold">
                                          <p:stCondLst>
                                            <p:cond delay="0"/>
                                          </p:stCondLst>
                                        </p:cTn>
                                        <p:tgtEl>
                                          <p:spTgt spid="153"/>
                                        </p:tgtEl>
                                        <p:attrNameLst>
                                          <p:attrName>style.visibility</p:attrName>
                                        </p:attrNameLst>
                                      </p:cBhvr>
                                      <p:to>
                                        <p:strVal val="visible"/>
                                      </p:to>
                                    </p:set>
                                    <p:animEffect transition="in" filter="box(out)">
                                      <p:cBhvr>
                                        <p:cTn id="74" dur="1000"/>
                                        <p:tgtEl>
                                          <p:spTgt spid="153"/>
                                        </p:tgtEl>
                                      </p:cBhvr>
                                    </p:animEffec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5" fill="hold">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box(out)">
                                      <p:cBhvr>
                                        <p:cTn id="78" dur="1000"/>
                                        <p:tgtEl>
                                          <p:spTgt spid="154"/>
                                        </p:tgtEl>
                                      </p:cBhvr>
                                    </p:animEffec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childTnLst>
                          </p:cTn>
                        </p:par>
                        <p:par>
                          <p:cTn id="79" fill="hold">
                            <p:stCondLst>
                              <p:cond delay="10500"/>
                            </p:stCondLst>
                            <p:childTnLst>
                              <p:par>
                                <p:cTn id="80" presetID="4" presetClass="entr" presetSubtype="32"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box(out)">
                                      <p:cBhvr>
                                        <p:cTn id="82" dur="1000"/>
                                        <p:tgtEl>
                                          <p:spTgt spid="155"/>
                                        </p:tgtEl>
                                      </p:cBhvr>
                                    </p:animEffect>
                                  </p:childTnLst>
                                  <p:subTnLst>
                                    <p:audio>
                                      <p:cMediaNode>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p:stCondLst>
                              <p:cond delay="11500"/>
                            </p:stCondLst>
                            <p:childTnLst>
                              <p:par>
                                <p:cTn id="84" presetID="4" presetClass="entr" presetSubtype="32" fill="hold" grpId="0" nodeType="afterEffect">
                                  <p:stCondLst>
                                    <p:cond delay="0"/>
                                  </p:stCondLst>
                                  <p:childTnLst>
                                    <p:set>
                                      <p:cBhvr>
                                        <p:cTn id="85" dur="1" fill="hold">
                                          <p:stCondLst>
                                            <p:cond delay="0"/>
                                          </p:stCondLst>
                                        </p:cTn>
                                        <p:tgtEl>
                                          <p:spTgt spid="156"/>
                                        </p:tgtEl>
                                        <p:attrNameLst>
                                          <p:attrName>style.visibility</p:attrName>
                                        </p:attrNameLst>
                                      </p:cBhvr>
                                      <p:to>
                                        <p:strVal val="visible"/>
                                      </p:to>
                                    </p:set>
                                    <p:animEffect transition="in" filter="box(out)">
                                      <p:cBhvr>
                                        <p:cTn id="86" dur="1000"/>
                                        <p:tgtEl>
                                          <p:spTgt spid="156"/>
                                        </p:tgtEl>
                                      </p:cBhvr>
                                    </p:animEffect>
                                  </p:childTnLst>
                                  <p:subTnLst>
                                    <p:audio>
                                      <p:cMediaNode>
                                        <p:cTn display="0" masterRel="sameClick">
                                          <p:stCondLst>
                                            <p:cond evt="begin" delay="0">
                                              <p:tn val="84"/>
                                            </p:cond>
                                          </p:stCondLst>
                                          <p:endCondLst>
                                            <p:cond evt="onStopAudio" delay="0">
                                              <p:tgtEl>
                                                <p:sldTgt/>
                                              </p:tgtEl>
                                            </p:cond>
                                          </p:endCondLst>
                                        </p:cTn>
                                        <p:tgtEl>
                                          <p:sndTgt r:embed="rId5" name="hammer.wav"/>
                                        </p:tgtEl>
                                      </p:cMediaNode>
                                    </p:audio>
                                  </p:subTnLst>
                                </p:cTn>
                              </p:par>
                            </p:childTnLst>
                          </p:cTn>
                        </p:par>
                        <p:par>
                          <p:cTn id="87" fill="hold">
                            <p:stCondLst>
                              <p:cond delay="12500"/>
                            </p:stCondLst>
                            <p:childTnLst>
                              <p:par>
                                <p:cTn id="88" presetID="4" presetClass="entr" presetSubtype="32" fill="hold" grpId="0" nodeType="afterEffect">
                                  <p:stCondLst>
                                    <p:cond delay="0"/>
                                  </p:stCondLst>
                                  <p:childTnLst>
                                    <p:set>
                                      <p:cBhvr>
                                        <p:cTn id="89" dur="1" fill="hold">
                                          <p:stCondLst>
                                            <p:cond delay="0"/>
                                          </p:stCondLst>
                                        </p:cTn>
                                        <p:tgtEl>
                                          <p:spTgt spid="157"/>
                                        </p:tgtEl>
                                        <p:attrNameLst>
                                          <p:attrName>style.visibility</p:attrName>
                                        </p:attrNameLst>
                                      </p:cBhvr>
                                      <p:to>
                                        <p:strVal val="visible"/>
                                      </p:to>
                                    </p:set>
                                    <p:animEffect transition="in" filter="box(out)">
                                      <p:cBhvr>
                                        <p:cTn id="90" dur="1000"/>
                                        <p:tgtEl>
                                          <p:spTgt spid="157"/>
                                        </p:tgtEl>
                                      </p:cBhvr>
                                    </p:animEffect>
                                  </p:childTnLst>
                                  <p:subTnLst>
                                    <p:audio>
                                      <p:cMediaNode>
                                        <p:cTn display="0" masterRel="sameClick">
                                          <p:stCondLst>
                                            <p:cond evt="begin" delay="0">
                                              <p:tn val="88"/>
                                            </p:cond>
                                          </p:stCondLst>
                                          <p:endCondLst>
                                            <p:cond evt="onStopAudio" delay="0">
                                              <p:tgtEl>
                                                <p:sldTgt/>
                                              </p:tgtEl>
                                            </p:cond>
                                          </p:endCondLst>
                                        </p:cTn>
                                        <p:tgtEl>
                                          <p:sndTgt r:embed="rId5" name="hammer.wav"/>
                                        </p:tgtEl>
                                      </p:cMediaNode>
                                    </p:audio>
                                  </p:subTnLst>
                                </p:cTn>
                              </p:par>
                            </p:childTnLst>
                          </p:cTn>
                        </p:par>
                        <p:par>
                          <p:cTn id="91" fill="hold">
                            <p:stCondLst>
                              <p:cond delay="13500"/>
                            </p:stCondLst>
                            <p:childTnLst>
                              <p:par>
                                <p:cTn id="92" presetID="4" presetClass="entr" presetSubtype="32" fill="hold" grpId="0" nodeType="afterEffect">
                                  <p:stCondLst>
                                    <p:cond delay="0"/>
                                  </p:stCondLst>
                                  <p:childTnLst>
                                    <p:set>
                                      <p:cBhvr>
                                        <p:cTn id="93" dur="1" fill="hold">
                                          <p:stCondLst>
                                            <p:cond delay="0"/>
                                          </p:stCondLst>
                                        </p:cTn>
                                        <p:tgtEl>
                                          <p:spTgt spid="158"/>
                                        </p:tgtEl>
                                        <p:attrNameLst>
                                          <p:attrName>style.visibility</p:attrName>
                                        </p:attrNameLst>
                                      </p:cBhvr>
                                      <p:to>
                                        <p:strVal val="visible"/>
                                      </p:to>
                                    </p:set>
                                    <p:animEffect transition="in" filter="box(out)">
                                      <p:cBhvr>
                                        <p:cTn id="94" dur="1000"/>
                                        <p:tgtEl>
                                          <p:spTgt spid="158"/>
                                        </p:tgtEl>
                                      </p:cBhvr>
                                    </p:animEffect>
                                  </p:childTnLst>
                                  <p:subTnLst>
                                    <p:audio>
                                      <p:cMediaNode>
                                        <p:cTn display="0" masterRel="sameClick">
                                          <p:stCondLst>
                                            <p:cond evt="begin" delay="0">
                                              <p:tn val="92"/>
                                            </p:cond>
                                          </p:stCondLst>
                                          <p:endCondLst>
                                            <p:cond evt="onStopAudio" delay="0">
                                              <p:tgtEl>
                                                <p:sldTgt/>
                                              </p:tgtEl>
                                            </p:cond>
                                          </p:endCondLst>
                                        </p:cTn>
                                        <p:tgtEl>
                                          <p:sndTgt r:embed="rId5" name="hammer.wav"/>
                                        </p:tgtEl>
                                      </p:cMediaNode>
                                    </p:audio>
                                  </p:subTnLst>
                                </p:cTn>
                              </p:par>
                            </p:childTnLst>
                          </p:cTn>
                        </p:par>
                        <p:par>
                          <p:cTn id="95" fill="hold">
                            <p:stCondLst>
                              <p:cond delay="14500"/>
                            </p:stCondLst>
                            <p:childTnLst>
                              <p:par>
                                <p:cTn id="96" presetID="4" presetClass="entr" presetSubtype="32" fill="hold" grpId="0" nodeType="after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box(out)">
                                      <p:cBhvr>
                                        <p:cTn id="98" dur="1000"/>
                                        <p:tgtEl>
                                          <p:spTgt spid="159"/>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par>
                                <p:cTn id="99" presetID="4" presetClass="entr" presetSubtype="32" fill="hold" grpId="0" nodeType="withEffect">
                                  <p:stCondLst>
                                    <p:cond delay="0"/>
                                  </p:stCondLst>
                                  <p:childTnLst>
                                    <p:set>
                                      <p:cBhvr>
                                        <p:cTn id="100" dur="1" fill="hold">
                                          <p:stCondLst>
                                            <p:cond delay="0"/>
                                          </p:stCondLst>
                                        </p:cTn>
                                        <p:tgtEl>
                                          <p:spTgt spid="160"/>
                                        </p:tgtEl>
                                        <p:attrNameLst>
                                          <p:attrName>style.visibility</p:attrName>
                                        </p:attrNameLst>
                                      </p:cBhvr>
                                      <p:to>
                                        <p:strVal val="visible"/>
                                      </p:to>
                                    </p:set>
                                    <p:animEffect transition="in" filter="box(out)">
                                      <p:cBhvr>
                                        <p:cTn id="101" dur="1000"/>
                                        <p:tgtEl>
                                          <p:spTgt spid="160"/>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par>
                                <p:cTn id="102" presetID="4" presetClass="exit" presetSubtype="16" fill="hold" grpId="0" nodeType="withEffect">
                                  <p:stCondLst>
                                    <p:cond delay="0"/>
                                  </p:stCondLst>
                                  <p:childTnLst>
                                    <p:animEffect transition="out" filter="box(in)">
                                      <p:cBhvr>
                                        <p:cTn id="103" dur="500"/>
                                        <p:tgtEl>
                                          <p:spTgt spid="97"/>
                                        </p:tgtEl>
                                      </p:cBhvr>
                                    </p:animEffect>
                                    <p:set>
                                      <p:cBhvr>
                                        <p:cTn id="104" dur="1" fill="hold">
                                          <p:stCondLst>
                                            <p:cond delay="499"/>
                                          </p:stCondLst>
                                        </p:cTn>
                                        <p:tgtEl>
                                          <p:spTgt spid="97"/>
                                        </p:tgtEl>
                                        <p:attrNameLst>
                                          <p:attrName>style.visibility</p:attrName>
                                        </p:attrNameLst>
                                      </p:cBhvr>
                                      <p:to>
                                        <p:strVal val="hidden"/>
                                      </p:to>
                                    </p:set>
                                  </p:childTnLst>
                                </p:cTn>
                              </p:par>
                            </p:childTnLst>
                          </p:cTn>
                        </p:par>
                        <p:par>
                          <p:cTn id="105" fill="hold">
                            <p:stCondLst>
                              <p:cond delay="15500"/>
                            </p:stCondLst>
                            <p:childTnLst>
                              <p:par>
                                <p:cTn id="106" presetID="20" presetClass="emph" presetSubtype="0" repeatCount="5000" fill="hold" nodeType="afterEffect">
                                  <p:stCondLst>
                                    <p:cond delay="0"/>
                                  </p:stCondLst>
                                  <p:iterate type="lt">
                                    <p:tmPct val="10000"/>
                                  </p:iterate>
                                  <p:childTnLst>
                                    <p:set>
                                      <p:cBhvr override="childStyle">
                                        <p:cTn id="107" dur="500" autoRev="1" fill="hold"/>
                                        <p:tgtEl>
                                          <p:spTgt spid="94">
                                            <p:txEl>
                                              <p:pRg st="0" end="0"/>
                                            </p:txEl>
                                          </p:spTgt>
                                        </p:tgtEl>
                                        <p:attrNameLst>
                                          <p:attrName>style.color</p:attrName>
                                        </p:attrNameLst>
                                      </p:cBhvr>
                                      <p:to>
                                        <p:clrVal>
                                          <a:schemeClr val="accent2"/>
                                        </p:clrVal>
                                      </p:to>
                                    </p:set>
                                    <p:set>
                                      <p:cBhvr>
                                        <p:cTn id="108" dur="500" autoRev="1" fill="hold"/>
                                        <p:tgtEl>
                                          <p:spTgt spid="94">
                                            <p:txEl>
                                              <p:pRg st="0" end="0"/>
                                            </p:txEl>
                                          </p:spTgt>
                                        </p:tgtEl>
                                        <p:attrNameLst>
                                          <p:attrName>fillcolor</p:attrName>
                                        </p:attrNameLst>
                                      </p:cBhvr>
                                      <p:to>
                                        <p:clrVal>
                                          <a:schemeClr val="accent2"/>
                                        </p:clrVal>
                                      </p:to>
                                    </p:set>
                                    <p:set>
                                      <p:cBhvr>
                                        <p:cTn id="109" dur="500" autoRev="1" fill="hold"/>
                                        <p:tgtEl>
                                          <p:spTgt spid="94">
                                            <p:txEl>
                                              <p:pRg st="0" end="0"/>
                                            </p:txEl>
                                          </p:spTgt>
                                        </p:tgtEl>
                                        <p:attrNameLst>
                                          <p:attrName>fill.type</p:attrName>
                                        </p:attrNameLst>
                                      </p:cBhvr>
                                      <p:to>
                                        <p:strVal val="solid"/>
                                      </p:to>
                                    </p:set>
                                  </p:childTnLst>
                                </p:cTn>
                              </p:par>
                            </p:childTnLst>
                          </p:cTn>
                        </p:par>
                      </p:childTnLst>
                    </p:cTn>
                  </p:par>
                </p:childTnLst>
              </p:cTn>
              <p:nextCondLst>
                <p:cond evt="onClick" delay="0">
                  <p:tgtEl>
                    <p:spTgt spid="98"/>
                  </p:tgtEl>
                </p:cond>
              </p:nextCondLst>
            </p:seq>
          </p:childTnLst>
        </p:cTn>
      </p:par>
    </p:tnLst>
    <p:bldLst>
      <p:bldP spid="96" grpId="0" animBg="1"/>
      <p:bldP spid="97" grpId="0" animBg="1"/>
      <p:bldP spid="98"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1888" y="20560"/>
            <a:ext cx="1800225" cy="1101152"/>
          </a:xfrm>
          <a:prstGeom prst="rect">
            <a:avLst/>
          </a:prstGeom>
        </p:spPr>
      </p:pic>
      <p:grpSp>
        <p:nvGrpSpPr>
          <p:cNvPr id="9" name="Group 8"/>
          <p:cNvGrpSpPr>
            <a:grpSpLocks/>
          </p:cNvGrpSpPr>
          <p:nvPr/>
        </p:nvGrpSpPr>
        <p:grpSpPr bwMode="auto">
          <a:xfrm>
            <a:off x="703262" y="5257800"/>
            <a:ext cx="7183554" cy="838200"/>
            <a:chOff x="504" y="1008"/>
            <a:chExt cx="4416" cy="765"/>
          </a:xfrm>
        </p:grpSpPr>
        <p:sp>
          <p:nvSpPr>
            <p:cNvPr id="13"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4" name="Text Box 5"/>
            <p:cNvSpPr txBox="1">
              <a:spLocks noChangeArrowheads="1"/>
            </p:cNvSpPr>
            <p:nvPr/>
          </p:nvSpPr>
          <p:spPr bwMode="gray">
            <a:xfrm>
              <a:off x="802" y="1078"/>
              <a:ext cx="3976" cy="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err="1" smtClean="0">
                  <a:solidFill>
                    <a:srgbClr val="0000CC"/>
                  </a:solidFill>
                  <a:latin typeface="Times New Roman" panose="02020603050405020304" pitchFamily="18" charset="0"/>
                </a:rPr>
                <a:t>Chỉ</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diệt</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được</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các</a:t>
              </a:r>
              <a:r>
                <a:rPr lang="en-US" sz="2800" dirty="0" smtClean="0">
                  <a:solidFill>
                    <a:srgbClr val="0000CC"/>
                  </a:solidFill>
                  <a:latin typeface="Times New Roman" panose="02020603050405020304" pitchFamily="18" charset="0"/>
                </a:rPr>
                <a:t> virus </a:t>
              </a:r>
              <a:r>
                <a:rPr lang="en-US" sz="2800" dirty="0" err="1" smtClean="0">
                  <a:solidFill>
                    <a:srgbClr val="0000CC"/>
                  </a:solidFill>
                  <a:latin typeface="Times New Roman" panose="02020603050405020304" pitchFamily="18" charset="0"/>
                </a:rPr>
                <a:t>dạng</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ẩn</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thư</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mục</a:t>
              </a:r>
              <a:r>
                <a:rPr lang="vi-VN" sz="2800" dirty="0" smtClean="0">
                  <a:solidFill>
                    <a:srgbClr val="0000CC"/>
                  </a:solidFill>
                  <a:latin typeface="Times New Roman" panose="02020603050405020304" pitchFamily="18" charset="0"/>
                </a:rPr>
                <a:t>.</a:t>
              </a:r>
              <a:endParaRPr lang="en-US" sz="2800" dirty="0">
                <a:solidFill>
                  <a:srgbClr val="0000CC"/>
                </a:solidFill>
                <a:latin typeface="Times New Roman" panose="02020603050405020304" pitchFamily="18" charset="0"/>
              </a:endParaRPr>
            </a:p>
          </p:txBody>
        </p:sp>
      </p:grpSp>
      <p:grpSp>
        <p:nvGrpSpPr>
          <p:cNvPr id="15" name="Group 14"/>
          <p:cNvGrpSpPr>
            <a:grpSpLocks/>
          </p:cNvGrpSpPr>
          <p:nvPr/>
        </p:nvGrpSpPr>
        <p:grpSpPr bwMode="auto">
          <a:xfrm>
            <a:off x="871653" y="3872168"/>
            <a:ext cx="7015163" cy="909636"/>
            <a:chOff x="655" y="-173"/>
            <a:chExt cx="4419" cy="765"/>
          </a:xfrm>
        </p:grpSpPr>
        <p:sp>
          <p:nvSpPr>
            <p:cNvPr id="16" name="AutoShape 7"/>
            <p:cNvSpPr>
              <a:spLocks noChangeArrowheads="1"/>
            </p:cNvSpPr>
            <p:nvPr/>
          </p:nvSpPr>
          <p:spPr bwMode="gray">
            <a:xfrm>
              <a:off x="655" y="-173"/>
              <a:ext cx="4419"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7" name="Text Box 8"/>
            <p:cNvSpPr txBox="1">
              <a:spLocks noChangeArrowheads="1"/>
            </p:cNvSpPr>
            <p:nvPr/>
          </p:nvSpPr>
          <p:spPr bwMode="gray">
            <a:xfrm>
              <a:off x="738" y="-24"/>
              <a:ext cx="397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700" b="1" dirty="0" smtClean="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smtClean="0">
                  <a:solidFill>
                    <a:srgbClr val="0000CC"/>
                  </a:solidFill>
                  <a:latin typeface="Times New Roman" panose="02020603050405020304" pitchFamily="18" charset="0"/>
                </a:rPr>
                <a:t>Không</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diệt</a:t>
              </a:r>
              <a:r>
                <a:rPr lang="en-US" sz="2800" dirty="0" smtClean="0">
                  <a:solidFill>
                    <a:srgbClr val="0000CC"/>
                  </a:solidFill>
                  <a:latin typeface="Times New Roman" panose="02020603050405020304" pitchFamily="18" charset="0"/>
                </a:rPr>
                <a:t> </a:t>
              </a:r>
              <a:r>
                <a:rPr lang="en-US" sz="2800" dirty="0" err="1" smtClean="0">
                  <a:solidFill>
                    <a:srgbClr val="0000CC"/>
                  </a:solidFill>
                  <a:latin typeface="Times New Roman" panose="02020603050405020304" pitchFamily="18" charset="0"/>
                </a:rPr>
                <a:t>được</a:t>
              </a:r>
              <a:r>
                <a:rPr lang="en-US" sz="2800" dirty="0" smtClean="0">
                  <a:solidFill>
                    <a:srgbClr val="0000CC"/>
                  </a:solidFill>
                  <a:latin typeface="Times New Roman" panose="02020603050405020304" pitchFamily="18" charset="0"/>
                </a:rPr>
                <a:t> </a:t>
              </a:r>
              <a:r>
                <a:rPr lang="en-US" sz="2800" dirty="0">
                  <a:solidFill>
                    <a:srgbClr val="0000CC"/>
                  </a:solidFill>
                  <a:latin typeface="Times New Roman" panose="02020603050405020304" pitchFamily="18" charset="0"/>
                  <a:cs typeface="Times New Roman" panose="02020603050405020304" pitchFamily="18" charset="0"/>
                </a:rPr>
                <a:t>Virus </a:t>
              </a:r>
              <a:r>
                <a:rPr lang="en-US" sz="2800" dirty="0" err="1" smtClean="0">
                  <a:solidFill>
                    <a:srgbClr val="0000CC"/>
                  </a:solidFill>
                  <a:latin typeface="Times New Roman" panose="02020603050405020304" pitchFamily="18" charset="0"/>
                  <a:cs typeface="Times New Roman" panose="02020603050405020304" pitchFamily="18" charset="0"/>
                </a:rPr>
                <a:t>nào</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cả</a:t>
              </a:r>
              <a:r>
                <a:rPr lang="en-US" sz="2800" dirty="0" smtClean="0">
                  <a:solidFill>
                    <a:srgbClr val="0000CC"/>
                  </a:solidFill>
                  <a:latin typeface="Times New Roman" panose="02020603050405020304" pitchFamily="18" charset="0"/>
                </a:rPr>
                <a:t> </a:t>
              </a:r>
              <a:endParaRPr lang="en-US" sz="2800" dirty="0">
                <a:solidFill>
                  <a:srgbClr val="0000CC"/>
                </a:solidFill>
                <a:latin typeface="Times New Roman" panose="02020603050405020304" pitchFamily="18" charset="0"/>
              </a:endParaRPr>
            </a:p>
          </p:txBody>
        </p:sp>
      </p:grpSp>
      <p:grpSp>
        <p:nvGrpSpPr>
          <p:cNvPr id="18" name="Group 17"/>
          <p:cNvGrpSpPr>
            <a:grpSpLocks/>
          </p:cNvGrpSpPr>
          <p:nvPr/>
        </p:nvGrpSpPr>
        <p:grpSpPr bwMode="auto">
          <a:xfrm>
            <a:off x="802913" y="2667000"/>
            <a:ext cx="7010400" cy="861715"/>
            <a:chOff x="504" y="1008"/>
            <a:chExt cx="4416" cy="765"/>
          </a:xfrm>
        </p:grpSpPr>
        <p:sp>
          <p:nvSpPr>
            <p:cNvPr id="19"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20" name="Text Box 11"/>
            <p:cNvSpPr txBox="1">
              <a:spLocks noChangeArrowheads="1"/>
            </p:cNvSpPr>
            <p:nvPr/>
          </p:nvSpPr>
          <p:spPr bwMode="gray">
            <a:xfrm>
              <a:off x="670" y="1153"/>
              <a:ext cx="4234"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pPr>
              <a:r>
                <a:rPr lang="en-US" altLang="en-US" sz="2700" b="1" dirty="0">
                  <a:solidFill>
                    <a:srgbClr val="3333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smtClean="0">
                  <a:solidFill>
                    <a:srgbClr val="0000CC"/>
                  </a:solidFill>
                  <a:latin typeface="Times New Roman" panose="02020603050405020304" pitchFamily="18" charset="0"/>
                  <a:cs typeface="Times New Roman" panose="02020603050405020304" pitchFamily="18" charset="0"/>
                </a:rPr>
                <a:t>Chỉ</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diệt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được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một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số</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loại</a:t>
              </a:r>
              <a:r>
                <a:rPr lang="en-US" sz="2800" dirty="0" smtClean="0">
                  <a:solidFill>
                    <a:srgbClr val="0000CC"/>
                  </a:solidFill>
                  <a:latin typeface="Times New Roman" panose="02020603050405020304" pitchFamily="18" charset="0"/>
                  <a:cs typeface="Times New Roman" panose="02020603050405020304" pitchFamily="18" charset="0"/>
                </a:rPr>
                <a:t> virus </a:t>
              </a:r>
              <a:r>
                <a:rPr lang="en-US" sz="2800" dirty="0" err="1" smtClean="0">
                  <a:solidFill>
                    <a:srgbClr val="0000CC"/>
                  </a:solidFill>
                  <a:latin typeface="Times New Roman" panose="02020603050405020304" pitchFamily="18" charset="0"/>
                  <a:cs typeface="Times New Roman" panose="02020603050405020304" pitchFamily="18" charset="0"/>
                </a:rPr>
                <a:t>nhất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định</a:t>
              </a:r>
              <a:endParaRPr lang="en-US" sz="2800" dirty="0">
                <a:solidFill>
                  <a:srgbClr val="0000CC"/>
                </a:solidFill>
                <a:latin typeface="Times New Roman" panose="02020603050405020304" pitchFamily="18" charset="0"/>
                <a:cs typeface="Times New Roman" panose="02020603050405020304" pitchFamily="18" charset="0"/>
              </a:endParaRPr>
            </a:p>
          </p:txBody>
        </p:sp>
      </p:grpSp>
      <p:grpSp>
        <p:nvGrpSpPr>
          <p:cNvPr id="21" name="Group 20"/>
          <p:cNvGrpSpPr>
            <a:grpSpLocks/>
          </p:cNvGrpSpPr>
          <p:nvPr/>
        </p:nvGrpSpPr>
        <p:grpSpPr bwMode="auto">
          <a:xfrm rot="5400000">
            <a:off x="-58738" y="3962400"/>
            <a:ext cx="1371600" cy="152400"/>
            <a:chOff x="0" y="1896"/>
            <a:chExt cx="5760" cy="120"/>
          </a:xfrm>
        </p:grpSpPr>
        <p:sp>
          <p:nvSpPr>
            <p:cNvPr id="22" name="Rectangle 21"/>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3" name="Rectangle 22"/>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4" name="Group 23"/>
          <p:cNvGrpSpPr>
            <a:grpSpLocks/>
          </p:cNvGrpSpPr>
          <p:nvPr/>
        </p:nvGrpSpPr>
        <p:grpSpPr bwMode="auto">
          <a:xfrm rot="5400000">
            <a:off x="7937" y="2886075"/>
            <a:ext cx="1238250" cy="152400"/>
            <a:chOff x="0" y="1896"/>
            <a:chExt cx="5760" cy="120"/>
          </a:xfrm>
        </p:grpSpPr>
        <p:sp>
          <p:nvSpPr>
            <p:cNvPr id="25"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6"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7" name="Group 26"/>
          <p:cNvGrpSpPr>
            <a:grpSpLocks/>
          </p:cNvGrpSpPr>
          <p:nvPr/>
        </p:nvGrpSpPr>
        <p:grpSpPr bwMode="auto">
          <a:xfrm rot="5400000">
            <a:off x="-58738" y="5257800"/>
            <a:ext cx="1371600" cy="152400"/>
            <a:chOff x="0" y="1896"/>
            <a:chExt cx="5760" cy="120"/>
          </a:xfrm>
        </p:grpSpPr>
        <p:sp>
          <p:nvSpPr>
            <p:cNvPr id="28" name="Rectangle 27"/>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9" name="Rectangle 28"/>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0" name="Group 29"/>
          <p:cNvGrpSpPr>
            <a:grpSpLocks/>
          </p:cNvGrpSpPr>
          <p:nvPr/>
        </p:nvGrpSpPr>
        <p:grpSpPr bwMode="auto">
          <a:xfrm rot="5400000">
            <a:off x="84137" y="1438275"/>
            <a:ext cx="1085850" cy="152400"/>
            <a:chOff x="0" y="1896"/>
            <a:chExt cx="5760" cy="120"/>
          </a:xfrm>
        </p:grpSpPr>
        <p:sp>
          <p:nvSpPr>
            <p:cNvPr id="31" name="Rectangle 30"/>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Rectangle 31"/>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3" name="Group 32"/>
          <p:cNvGrpSpPr>
            <a:grpSpLocks/>
          </p:cNvGrpSpPr>
          <p:nvPr/>
        </p:nvGrpSpPr>
        <p:grpSpPr bwMode="auto">
          <a:xfrm>
            <a:off x="684212" y="1566864"/>
            <a:ext cx="7248726" cy="795337"/>
            <a:chOff x="504" y="1008"/>
            <a:chExt cx="4416" cy="765"/>
          </a:xfrm>
        </p:grpSpPr>
        <p:sp>
          <p:nvSpPr>
            <p:cNvPr id="34"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500">
                <a:latin typeface="Times New Roman" panose="02020603050405020304" pitchFamily="18" charset="0"/>
                <a:cs typeface="Times New Roman" panose="02020603050405020304" pitchFamily="18" charset="0"/>
              </a:endParaRPr>
            </a:p>
          </p:txBody>
        </p:sp>
        <p:sp>
          <p:nvSpPr>
            <p:cNvPr id="35" name="Text Box 26"/>
            <p:cNvSpPr txBox="1">
              <a:spLocks noChangeArrowheads="1"/>
            </p:cNvSpPr>
            <p:nvPr/>
          </p:nvSpPr>
          <p:spPr bwMode="gray">
            <a:xfrm>
              <a:off x="801" y="1167"/>
              <a:ext cx="3976"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en-US" sz="2500" dirty="0" err="1" smtClean="0">
                  <a:solidFill>
                    <a:srgbClr val="0000CC"/>
                  </a:solidFill>
                  <a:latin typeface="Times New Roman" panose="02020603050405020304" pitchFamily="18" charset="0"/>
                  <a:cs typeface="Times New Roman" panose="02020603050405020304" pitchFamily="18" charset="0"/>
                </a:rPr>
                <a:t>Diệt</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hết</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tất</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cả</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các</a:t>
              </a:r>
              <a:r>
                <a:rPr lang="en-US" sz="2500" dirty="0" smtClean="0">
                  <a:solidFill>
                    <a:srgbClr val="0000CC"/>
                  </a:solidFill>
                  <a:latin typeface="Times New Roman" panose="02020603050405020304" pitchFamily="18" charset="0"/>
                  <a:cs typeface="Times New Roman" panose="02020603050405020304" pitchFamily="18" charset="0"/>
                </a:rPr>
                <a:t> Virus </a:t>
              </a:r>
              <a:r>
                <a:rPr lang="en-US" sz="2500" dirty="0" err="1" smtClean="0">
                  <a:solidFill>
                    <a:srgbClr val="0000CC"/>
                  </a:solidFill>
                  <a:latin typeface="Times New Roman" panose="02020603050405020304" pitchFamily="18" charset="0"/>
                  <a:cs typeface="Times New Roman" panose="02020603050405020304" pitchFamily="18" charset="0"/>
                </a:rPr>
                <a:t>có</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trong</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máy</a:t>
              </a:r>
              <a:r>
                <a:rPr lang="en-US" sz="2500" dirty="0" smtClean="0">
                  <a:solidFill>
                    <a:srgbClr val="0000CC"/>
                  </a:solidFill>
                  <a:latin typeface="Times New Roman" panose="02020603050405020304" pitchFamily="18" charset="0"/>
                  <a:cs typeface="Times New Roman" panose="02020603050405020304" pitchFamily="18" charset="0"/>
                </a:rPr>
                <a:t> </a:t>
              </a:r>
              <a:r>
                <a:rPr lang="en-US" sz="2500" dirty="0" err="1" smtClean="0">
                  <a:solidFill>
                    <a:srgbClr val="0000CC"/>
                  </a:solidFill>
                  <a:latin typeface="Times New Roman" panose="02020603050405020304" pitchFamily="18" charset="0"/>
                  <a:cs typeface="Times New Roman" panose="02020603050405020304" pitchFamily="18" charset="0"/>
                </a:rPr>
                <a:t>tính</a:t>
              </a:r>
              <a:endParaRPr lang="en-US" sz="2500" dirty="0">
                <a:solidFill>
                  <a:srgbClr val="0000CC"/>
                </a:solidFill>
                <a:latin typeface="Times New Roman" panose="02020603050405020304" pitchFamily="18" charset="0"/>
                <a:cs typeface="Times New Roman" panose="02020603050405020304" pitchFamily="18" charset="0"/>
              </a:endParaRPr>
            </a:p>
          </p:txBody>
        </p:sp>
      </p:grpSp>
      <p:grpSp>
        <p:nvGrpSpPr>
          <p:cNvPr id="36" name="Group 35"/>
          <p:cNvGrpSpPr>
            <a:grpSpLocks/>
          </p:cNvGrpSpPr>
          <p:nvPr/>
        </p:nvGrpSpPr>
        <p:grpSpPr bwMode="auto">
          <a:xfrm>
            <a:off x="76200" y="1446214"/>
            <a:ext cx="931862" cy="992187"/>
            <a:chOff x="144" y="1176"/>
            <a:chExt cx="586" cy="625"/>
          </a:xfrm>
        </p:grpSpPr>
        <p:grpSp>
          <p:nvGrpSpPr>
            <p:cNvPr id="37" name="Group 36"/>
            <p:cNvGrpSpPr>
              <a:grpSpLocks/>
            </p:cNvGrpSpPr>
            <p:nvPr/>
          </p:nvGrpSpPr>
          <p:grpSpPr bwMode="auto">
            <a:xfrm rot="5400000">
              <a:off x="124" y="1196"/>
              <a:ext cx="625" cy="586"/>
              <a:chOff x="1872" y="1824"/>
              <a:chExt cx="2014" cy="1821"/>
            </a:xfrm>
          </p:grpSpPr>
          <p:sp>
            <p:nvSpPr>
              <p:cNvPr id="39"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0"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 name="Oval 32"/>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 name="Oval 33"/>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4" name="Oval 34"/>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5" name="Oval 35"/>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7" name="Oval 36"/>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8" name="Oval 37"/>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8" name="Text Box 38"/>
            <p:cNvSpPr txBox="1">
              <a:spLocks noChangeArrowheads="1"/>
            </p:cNvSpPr>
            <p:nvPr/>
          </p:nvSpPr>
          <p:spPr bwMode="gray">
            <a:xfrm>
              <a:off x="348" y="1296"/>
              <a:ext cx="25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A</a:t>
              </a:r>
            </a:p>
          </p:txBody>
        </p:sp>
      </p:grpSp>
      <p:grpSp>
        <p:nvGrpSpPr>
          <p:cNvPr id="49" name="Group 48"/>
          <p:cNvGrpSpPr>
            <a:grpSpLocks/>
          </p:cNvGrpSpPr>
          <p:nvPr/>
        </p:nvGrpSpPr>
        <p:grpSpPr bwMode="auto">
          <a:xfrm>
            <a:off x="93663" y="2665413"/>
            <a:ext cx="931863" cy="992187"/>
            <a:chOff x="144" y="1176"/>
            <a:chExt cx="586" cy="625"/>
          </a:xfrm>
        </p:grpSpPr>
        <p:grpSp>
          <p:nvGrpSpPr>
            <p:cNvPr id="50" name="Group 49"/>
            <p:cNvGrpSpPr>
              <a:grpSpLocks/>
            </p:cNvGrpSpPr>
            <p:nvPr/>
          </p:nvGrpSpPr>
          <p:grpSpPr bwMode="auto">
            <a:xfrm rot="5400000">
              <a:off x="124" y="1196"/>
              <a:ext cx="625" cy="586"/>
              <a:chOff x="1872" y="1824"/>
              <a:chExt cx="2014" cy="1821"/>
            </a:xfrm>
          </p:grpSpPr>
          <p:sp>
            <p:nvSpPr>
              <p:cNvPr id="52"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3"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4"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5" name="Oval 4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 name="Oval 4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46"/>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47"/>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48"/>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0" name="Oval 49"/>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1" name="Text Box 50"/>
            <p:cNvSpPr txBox="1">
              <a:spLocks noChangeArrowheads="1"/>
            </p:cNvSpPr>
            <p:nvPr/>
          </p:nvSpPr>
          <p:spPr bwMode="gray">
            <a:xfrm>
              <a:off x="353" y="1296"/>
              <a:ext cx="24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B</a:t>
              </a:r>
            </a:p>
          </p:txBody>
        </p:sp>
      </p:grpSp>
      <p:grpSp>
        <p:nvGrpSpPr>
          <p:cNvPr id="61" name="Group 60"/>
          <p:cNvGrpSpPr>
            <a:grpSpLocks/>
          </p:cNvGrpSpPr>
          <p:nvPr/>
        </p:nvGrpSpPr>
        <p:grpSpPr bwMode="auto">
          <a:xfrm>
            <a:off x="93663" y="3884613"/>
            <a:ext cx="931863" cy="992187"/>
            <a:chOff x="144" y="1176"/>
            <a:chExt cx="586" cy="625"/>
          </a:xfrm>
        </p:grpSpPr>
        <p:grpSp>
          <p:nvGrpSpPr>
            <p:cNvPr id="62" name="Group 61"/>
            <p:cNvGrpSpPr>
              <a:grpSpLocks/>
            </p:cNvGrpSpPr>
            <p:nvPr/>
          </p:nvGrpSpPr>
          <p:grpSpPr bwMode="auto">
            <a:xfrm rot="5400000">
              <a:off x="124" y="1196"/>
              <a:ext cx="625" cy="586"/>
              <a:chOff x="1872" y="1824"/>
              <a:chExt cx="2014" cy="1821"/>
            </a:xfrm>
          </p:grpSpPr>
          <p:sp>
            <p:nvSpPr>
              <p:cNvPr id="64"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5"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6"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7"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8"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 name="Oval 58"/>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0" name="Oval 59"/>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1" name="Oval 60"/>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2" name="Oval 61"/>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3" name="Text Box 62"/>
            <p:cNvSpPr txBox="1">
              <a:spLocks noChangeArrowheads="1"/>
            </p:cNvSpPr>
            <p:nvPr/>
          </p:nvSpPr>
          <p:spPr bwMode="gray">
            <a:xfrm>
              <a:off x="357" y="1296"/>
              <a:ext cx="236"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C</a:t>
              </a:r>
            </a:p>
          </p:txBody>
        </p:sp>
      </p:grpSp>
      <p:grpSp>
        <p:nvGrpSpPr>
          <p:cNvPr id="73" name="Group 72"/>
          <p:cNvGrpSpPr>
            <a:grpSpLocks/>
          </p:cNvGrpSpPr>
          <p:nvPr/>
        </p:nvGrpSpPr>
        <p:grpSpPr bwMode="auto">
          <a:xfrm>
            <a:off x="112713" y="5180014"/>
            <a:ext cx="931863" cy="992187"/>
            <a:chOff x="144" y="1176"/>
            <a:chExt cx="586" cy="625"/>
          </a:xfrm>
        </p:grpSpPr>
        <p:grpSp>
          <p:nvGrpSpPr>
            <p:cNvPr id="74" name="Group 73"/>
            <p:cNvGrpSpPr>
              <a:grpSpLocks/>
            </p:cNvGrpSpPr>
            <p:nvPr/>
          </p:nvGrpSpPr>
          <p:grpSpPr bwMode="auto">
            <a:xfrm rot="5400000">
              <a:off x="124" y="1196"/>
              <a:ext cx="625" cy="586"/>
              <a:chOff x="1872" y="1824"/>
              <a:chExt cx="2014" cy="1821"/>
            </a:xfrm>
          </p:grpSpPr>
          <p:sp>
            <p:nvSpPr>
              <p:cNvPr id="76"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7"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8"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9"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0"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1" name="Oval 70"/>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2" name="Oval 71"/>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3" name="Oval 72"/>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4" name="Oval 73"/>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5" name="Text Box 74"/>
            <p:cNvSpPr txBox="1">
              <a:spLocks noChangeArrowheads="1"/>
            </p:cNvSpPr>
            <p:nvPr/>
          </p:nvSpPr>
          <p:spPr bwMode="gray">
            <a:xfrm>
              <a:off x="346" y="1296"/>
              <a:ext cx="258"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D</a:t>
              </a:r>
            </a:p>
          </p:txBody>
        </p:sp>
      </p:grpSp>
      <p:grpSp>
        <p:nvGrpSpPr>
          <p:cNvPr id="85" name="Group 84"/>
          <p:cNvGrpSpPr>
            <a:grpSpLocks/>
          </p:cNvGrpSpPr>
          <p:nvPr/>
        </p:nvGrpSpPr>
        <p:grpSpPr bwMode="auto">
          <a:xfrm>
            <a:off x="111918" y="200234"/>
            <a:ext cx="7643452" cy="1066800"/>
            <a:chOff x="156" y="192"/>
            <a:chExt cx="5460" cy="528"/>
          </a:xfrm>
        </p:grpSpPr>
        <p:sp>
          <p:nvSpPr>
            <p:cNvPr id="86" name="AutoShape 76" descr="Papyrus"/>
            <p:cNvSpPr>
              <a:spLocks noChangeArrowheads="1"/>
            </p:cNvSpPr>
            <p:nvPr/>
          </p:nvSpPr>
          <p:spPr bwMode="gray">
            <a:xfrm>
              <a:off x="156" y="192"/>
              <a:ext cx="5460" cy="480"/>
            </a:xfrm>
            <a:prstGeom prst="roundRect">
              <a:avLst>
                <a:gd name="adj" fmla="val 50000"/>
              </a:avLst>
            </a:prstGeom>
            <a:blipFill dpi="0" rotWithShape="1">
              <a:blip r:embed="rId9"/>
              <a:srcRect/>
              <a:tile tx="0" ty="0" sx="100000" sy="100000" flip="none" algn="tl"/>
            </a:blipFill>
            <a:ln w="38100" algn="ctr">
              <a:solidFill>
                <a:srgbClr val="009900"/>
              </a:solidFill>
              <a:round/>
              <a:headEnd/>
              <a:tailEnd/>
            </a:ln>
            <a:effectLst>
              <a:outerShdw dist="63500" dir="3187806" algn="ctr" rotWithShape="0">
                <a:srgbClr val="001D3A"/>
              </a:outerShdw>
            </a:effectLst>
          </p:spPr>
          <p:txBody>
            <a:bodyPr wrap="none" anchor="ctr"/>
            <a:lstStyle/>
            <a:p>
              <a:pPr algn="ctr"/>
              <a:r>
                <a:rPr lang="en-US" altLang="en-US" sz="4000" b="1">
                  <a:solidFill>
                    <a:srgbClr val="0000FF"/>
                  </a:solidFill>
                  <a:cs typeface="Arial" panose="020B0604020202020204" pitchFamily="34" charset="0"/>
                </a:rPr>
                <a:t> </a:t>
              </a:r>
            </a:p>
          </p:txBody>
        </p:sp>
        <p:grpSp>
          <p:nvGrpSpPr>
            <p:cNvPr id="87" name="Group 86"/>
            <p:cNvGrpSpPr>
              <a:grpSpLocks/>
            </p:cNvGrpSpPr>
            <p:nvPr/>
          </p:nvGrpSpPr>
          <p:grpSpPr bwMode="auto">
            <a:xfrm rot="5400000">
              <a:off x="216" y="408"/>
              <a:ext cx="528" cy="96"/>
              <a:chOff x="0" y="1896"/>
              <a:chExt cx="5760" cy="120"/>
            </a:xfrm>
          </p:grpSpPr>
          <p:sp>
            <p:nvSpPr>
              <p:cNvPr id="88" name="Rectangle 87" descr="Papyrus"/>
              <p:cNvSpPr>
                <a:spLocks noChangeArrowheads="1"/>
              </p:cNvSpPr>
              <p:nvPr/>
            </p:nvSpPr>
            <p:spPr bwMode="gray">
              <a:xfrm>
                <a:off x="0" y="1896"/>
                <a:ext cx="5760" cy="47"/>
              </a:xfrm>
              <a:prstGeom prst="rect">
                <a:avLst/>
              </a:prstGeom>
              <a:blipFill dpi="0" rotWithShape="1">
                <a:blip r:embed="rId9"/>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9" name="Rectangle 88" descr="Papyrus"/>
              <p:cNvSpPr>
                <a:spLocks noChangeArrowheads="1"/>
              </p:cNvSpPr>
              <p:nvPr/>
            </p:nvSpPr>
            <p:spPr bwMode="gray">
              <a:xfrm>
                <a:off x="0" y="1942"/>
                <a:ext cx="5760" cy="74"/>
              </a:xfrm>
              <a:prstGeom prst="rect">
                <a:avLst/>
              </a:prstGeom>
              <a:blipFill dpi="0" rotWithShape="1">
                <a:blip r:embed="rId9"/>
                <a:srcRect/>
                <a:tile tx="0" ty="0" sx="100000" sy="100000" flip="none" algn="tl"/>
              </a:blipFill>
              <a:ln w="9525" algn="ctr">
                <a:solidFill>
                  <a:srgbClr val="009900"/>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sp>
        <p:nvSpPr>
          <p:cNvPr id="90" name="Text Box 80">
            <a:hlinkClick r:id="rId10" action="ppaction://hlinksldjump"/>
          </p:cNvPr>
          <p:cNvSpPr txBox="1">
            <a:spLocks noChangeArrowheads="1"/>
          </p:cNvSpPr>
          <p:nvPr/>
        </p:nvSpPr>
        <p:spPr bwMode="auto">
          <a:xfrm>
            <a:off x="-304800" y="381000"/>
            <a:ext cx="82121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700" b="1" dirty="0">
                <a:solidFill>
                  <a:srgbClr val="000099"/>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rPr>
              <a:t>Câu</a:t>
            </a:r>
            <a:r>
              <a:rPr lang="en-US" sz="2700" b="1" dirty="0">
                <a:solidFill>
                  <a:srgbClr val="0000CC"/>
                </a:solidFill>
                <a:latin typeface="Times New Roman" panose="02020603050405020304" pitchFamily="18" charset="0"/>
              </a:rPr>
              <a:t> </a:t>
            </a:r>
            <a:r>
              <a:rPr lang="en-US" sz="2700" b="1" dirty="0" smtClean="0">
                <a:solidFill>
                  <a:srgbClr val="0000CC"/>
                </a:solidFill>
                <a:latin typeface="Times New Roman" panose="02020603050405020304" pitchFamily="18" charset="0"/>
              </a:rPr>
              <a:t>5. </a:t>
            </a:r>
            <a:r>
              <a:rPr lang="en-US" sz="2700" b="1" dirty="0" err="1" smtClean="0">
                <a:solidFill>
                  <a:srgbClr val="002060"/>
                </a:solidFill>
                <a:latin typeface="Times New Roman" panose="02020603050405020304" pitchFamily="18" charset="0"/>
              </a:rPr>
              <a:t>Phần</a:t>
            </a:r>
            <a:r>
              <a:rPr lang="en-US" sz="2700" b="1" dirty="0" smtClean="0">
                <a:solidFill>
                  <a:srgbClr val="002060"/>
                </a:solidFill>
                <a:latin typeface="Times New Roman" panose="02020603050405020304" pitchFamily="18" charset="0"/>
              </a:rPr>
              <a:t> </a:t>
            </a:r>
            <a:r>
              <a:rPr lang="en-US" sz="2700" b="1" dirty="0" err="1" smtClean="0">
                <a:solidFill>
                  <a:srgbClr val="002060"/>
                </a:solidFill>
                <a:latin typeface="Times New Roman" panose="02020603050405020304" pitchFamily="18" charset="0"/>
              </a:rPr>
              <a:t>mềm</a:t>
            </a:r>
            <a:r>
              <a:rPr lang="en-US" sz="2700" b="1" dirty="0" smtClean="0">
                <a:solidFill>
                  <a:srgbClr val="002060"/>
                </a:solidFill>
                <a:latin typeface="Times New Roman" panose="02020603050405020304" pitchFamily="18" charset="0"/>
              </a:rPr>
              <a:t> </a:t>
            </a:r>
            <a:r>
              <a:rPr lang="en-US" sz="2700" b="1" dirty="0" err="1" smtClean="0">
                <a:solidFill>
                  <a:srgbClr val="002060"/>
                </a:solidFill>
                <a:latin typeface="Times New Roman" panose="02020603050405020304" pitchFamily="18" charset="0"/>
              </a:rPr>
              <a:t>diệt</a:t>
            </a:r>
            <a:r>
              <a:rPr lang="en-US" sz="2700" b="1" dirty="0" smtClean="0">
                <a:solidFill>
                  <a:srgbClr val="002060"/>
                </a:solidFill>
                <a:latin typeface="Times New Roman" panose="02020603050405020304" pitchFamily="18" charset="0"/>
              </a:rPr>
              <a:t> Virus </a:t>
            </a:r>
            <a:r>
              <a:rPr lang="en-US" sz="2700" b="1" dirty="0" err="1" smtClean="0">
                <a:solidFill>
                  <a:srgbClr val="002060"/>
                </a:solidFill>
                <a:latin typeface="Times New Roman" panose="02020603050405020304" pitchFamily="18" charset="0"/>
              </a:rPr>
              <a:t>bản</a:t>
            </a:r>
            <a:r>
              <a:rPr lang="en-US" sz="2700" b="1" dirty="0" smtClean="0">
                <a:solidFill>
                  <a:srgbClr val="002060"/>
                </a:solidFill>
                <a:latin typeface="Times New Roman" panose="02020603050405020304" pitchFamily="18" charset="0"/>
              </a:rPr>
              <a:t> </a:t>
            </a:r>
            <a:r>
              <a:rPr lang="en-US" sz="2700" b="1" dirty="0" err="1" smtClean="0">
                <a:solidFill>
                  <a:srgbClr val="002060"/>
                </a:solidFill>
                <a:latin typeface="Times New Roman" panose="02020603050405020304" pitchFamily="18" charset="0"/>
              </a:rPr>
              <a:t>quyền</a:t>
            </a:r>
            <a:r>
              <a:rPr lang="en-US" sz="2700" b="1" dirty="0" smtClean="0">
                <a:solidFill>
                  <a:srgbClr val="002060"/>
                </a:solidFill>
                <a:latin typeface="Times New Roman" panose="02020603050405020304" pitchFamily="18" charset="0"/>
              </a:rPr>
              <a:t> </a:t>
            </a:r>
            <a:r>
              <a:rPr lang="en-US" sz="2700" b="1" dirty="0" err="1" smtClean="0">
                <a:solidFill>
                  <a:srgbClr val="002060"/>
                </a:solidFill>
                <a:latin typeface="Times New Roman" panose="02020603050405020304" pitchFamily="18" charset="0"/>
              </a:rPr>
              <a:t>có</a:t>
            </a:r>
            <a:r>
              <a:rPr lang="en-US" sz="2700" b="1" dirty="0" smtClean="0">
                <a:solidFill>
                  <a:srgbClr val="002060"/>
                </a:solidFill>
                <a:latin typeface="Times New Roman" panose="02020603050405020304" pitchFamily="18" charset="0"/>
              </a:rPr>
              <a:t> </a:t>
            </a:r>
            <a:r>
              <a:rPr lang="en-US" sz="2700" b="1" dirty="0" err="1" smtClean="0">
                <a:solidFill>
                  <a:srgbClr val="002060"/>
                </a:solidFill>
                <a:latin typeface="Times New Roman" panose="02020603050405020304" pitchFamily="18" charset="0"/>
              </a:rPr>
              <a:t>thể</a:t>
            </a:r>
            <a:r>
              <a:rPr lang="en-US" sz="2700" b="1" dirty="0" smtClean="0">
                <a:solidFill>
                  <a:srgbClr val="002060"/>
                </a:solidFill>
                <a:latin typeface="Times New Roman" panose="02020603050405020304" pitchFamily="18" charset="0"/>
              </a:rPr>
              <a:t>:</a:t>
            </a:r>
            <a:endParaRPr lang="vi-VN" sz="2700" b="1" dirty="0">
              <a:solidFill>
                <a:srgbClr val="002060"/>
              </a:solidFill>
              <a:latin typeface="Times New Roman" panose="02020603050405020304" pitchFamily="18" charset="0"/>
            </a:endParaRPr>
          </a:p>
        </p:txBody>
      </p:sp>
      <p:pic>
        <p:nvPicPr>
          <p:cNvPr id="91" name="Picture 90"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39088" y="5349876"/>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6"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45437" y="4357687"/>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7"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45438" y="1676401"/>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18" descr="6140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90200" y="2702931"/>
            <a:ext cx="1071562" cy="965200"/>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000000"/>
                </a:solidFill>
                <a:latin typeface="Tahoma" pitchFamily="34" charset="0"/>
                <a:cs typeface="Tahoma" pitchFamily="34" charset="0"/>
              </a:rPr>
              <a:t>Hết giờ</a:t>
            </a:r>
          </a:p>
        </p:txBody>
      </p:sp>
      <p:sp>
        <p:nvSpPr>
          <p:cNvPr id="96" name="Rectangle 95"/>
          <p:cNvSpPr/>
          <p:nvPr/>
        </p:nvSpPr>
        <p:spPr>
          <a:xfrm>
            <a:off x="7018649" y="6477000"/>
            <a:ext cx="2043113" cy="3059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sz="1100"/>
          </a:p>
        </p:txBody>
      </p:sp>
      <p:sp>
        <p:nvSpPr>
          <p:cNvPr id="97" name="Rounded Rectangle 96"/>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
        <p:nvSpPr>
          <p:cNvPr id="98" name="Rectangle 97"/>
          <p:cNvSpPr/>
          <p:nvPr/>
        </p:nvSpPr>
        <p:spPr>
          <a:xfrm>
            <a:off x="7018649"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FF0000"/>
                </a:solidFill>
                <a:latin typeface="Tahoma" pitchFamily="34" charset="0"/>
                <a:cs typeface="Tahoma" pitchFamily="34" charset="0"/>
              </a:rPr>
              <a:t>Thời gian còn lại ...</a:t>
            </a:r>
          </a:p>
        </p:txBody>
      </p:sp>
      <p:sp>
        <p:nvSpPr>
          <p:cNvPr id="99" name="Rectangle 98"/>
          <p:cNvSpPr/>
          <p:nvPr/>
        </p:nvSpPr>
        <p:spPr>
          <a:xfrm>
            <a:off x="7018649" y="6230813"/>
            <a:ext cx="2043113" cy="246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1400">
                <a:solidFill>
                  <a:srgbClr val="FFFFFF"/>
                </a:solidFill>
                <a:latin typeface="Tahoma" pitchFamily="34" charset="0"/>
                <a:cs typeface="Tahoma" pitchFamily="34" charset="0"/>
              </a:rPr>
              <a:t>Bắt đầu tính giờ</a:t>
            </a:r>
          </a:p>
        </p:txBody>
      </p:sp>
      <p:sp>
        <p:nvSpPr>
          <p:cNvPr id="100" name="Rounded Rectangle 9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00</a:t>
            </a:r>
          </a:p>
        </p:txBody>
      </p:sp>
      <p:sp>
        <p:nvSpPr>
          <p:cNvPr id="101" name="Rounded Rectangle 10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59</a:t>
            </a:r>
          </a:p>
        </p:txBody>
      </p:sp>
      <p:sp>
        <p:nvSpPr>
          <p:cNvPr id="102" name="Rounded Rectangle 10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58</a:t>
            </a:r>
          </a:p>
        </p:txBody>
      </p:sp>
      <p:sp>
        <p:nvSpPr>
          <p:cNvPr id="103" name="Rounded Rectangle 10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57</a:t>
            </a:r>
          </a:p>
        </p:txBody>
      </p:sp>
      <p:sp>
        <p:nvSpPr>
          <p:cNvPr id="104" name="Rounded Rectangle 10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56</a:t>
            </a:r>
          </a:p>
        </p:txBody>
      </p:sp>
      <p:sp>
        <p:nvSpPr>
          <p:cNvPr id="105" name="Rounded Rectangle 10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55</a:t>
            </a:r>
          </a:p>
        </p:txBody>
      </p:sp>
      <p:sp>
        <p:nvSpPr>
          <p:cNvPr id="106" name="Rounded Rectangle 10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54</a:t>
            </a:r>
          </a:p>
        </p:txBody>
      </p:sp>
      <p:sp>
        <p:nvSpPr>
          <p:cNvPr id="107" name="Rounded Rectangle 10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53</a:t>
            </a:r>
          </a:p>
        </p:txBody>
      </p:sp>
      <p:sp>
        <p:nvSpPr>
          <p:cNvPr id="108" name="Rounded Rectangle 10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52</a:t>
            </a:r>
          </a:p>
        </p:txBody>
      </p:sp>
      <p:sp>
        <p:nvSpPr>
          <p:cNvPr id="109" name="Rounded Rectangle 10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51</a:t>
            </a:r>
          </a:p>
        </p:txBody>
      </p:sp>
      <p:sp>
        <p:nvSpPr>
          <p:cNvPr id="110" name="Rounded Rectangle 10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50</a:t>
            </a:r>
          </a:p>
        </p:txBody>
      </p:sp>
      <p:sp>
        <p:nvSpPr>
          <p:cNvPr id="111" name="Rounded Rectangle 11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49</a:t>
            </a:r>
          </a:p>
        </p:txBody>
      </p:sp>
      <p:sp>
        <p:nvSpPr>
          <p:cNvPr id="112" name="Rounded Rectangle 11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48</a:t>
            </a:r>
          </a:p>
        </p:txBody>
      </p:sp>
      <p:sp>
        <p:nvSpPr>
          <p:cNvPr id="113" name="Rounded Rectangle 11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47</a:t>
            </a:r>
          </a:p>
        </p:txBody>
      </p:sp>
      <p:sp>
        <p:nvSpPr>
          <p:cNvPr id="114" name="Rounded Rectangle 11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46</a:t>
            </a:r>
          </a:p>
        </p:txBody>
      </p:sp>
      <p:sp>
        <p:nvSpPr>
          <p:cNvPr id="115" name="Rounded Rectangle 11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45</a:t>
            </a:r>
          </a:p>
        </p:txBody>
      </p:sp>
      <p:sp>
        <p:nvSpPr>
          <p:cNvPr id="116" name="Rounded Rectangle 11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44</a:t>
            </a:r>
          </a:p>
        </p:txBody>
      </p:sp>
      <p:sp>
        <p:nvSpPr>
          <p:cNvPr id="117" name="Rounded Rectangle 11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43</a:t>
            </a:r>
          </a:p>
        </p:txBody>
      </p:sp>
      <p:sp>
        <p:nvSpPr>
          <p:cNvPr id="118" name="Rounded Rectangle 11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42</a:t>
            </a:r>
          </a:p>
        </p:txBody>
      </p:sp>
      <p:sp>
        <p:nvSpPr>
          <p:cNvPr id="119" name="Rounded Rectangle 11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41</a:t>
            </a:r>
          </a:p>
        </p:txBody>
      </p:sp>
      <p:sp>
        <p:nvSpPr>
          <p:cNvPr id="120" name="Rounded Rectangle 11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40</a:t>
            </a:r>
          </a:p>
        </p:txBody>
      </p:sp>
      <p:sp>
        <p:nvSpPr>
          <p:cNvPr id="121" name="Rounded Rectangle 12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39</a:t>
            </a:r>
          </a:p>
        </p:txBody>
      </p:sp>
      <p:sp>
        <p:nvSpPr>
          <p:cNvPr id="122" name="Rounded Rectangle 12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38</a:t>
            </a:r>
          </a:p>
        </p:txBody>
      </p:sp>
      <p:sp>
        <p:nvSpPr>
          <p:cNvPr id="123" name="Rounded Rectangle 12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37</a:t>
            </a:r>
          </a:p>
        </p:txBody>
      </p:sp>
      <p:sp>
        <p:nvSpPr>
          <p:cNvPr id="124" name="Rounded Rectangle 12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36</a:t>
            </a:r>
          </a:p>
        </p:txBody>
      </p:sp>
      <p:sp>
        <p:nvSpPr>
          <p:cNvPr id="125" name="Rounded Rectangle 12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35</a:t>
            </a:r>
          </a:p>
        </p:txBody>
      </p:sp>
      <p:sp>
        <p:nvSpPr>
          <p:cNvPr id="126" name="Rounded Rectangle 12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34</a:t>
            </a:r>
          </a:p>
        </p:txBody>
      </p:sp>
      <p:sp>
        <p:nvSpPr>
          <p:cNvPr id="127" name="Rounded Rectangle 12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33</a:t>
            </a:r>
          </a:p>
        </p:txBody>
      </p:sp>
      <p:sp>
        <p:nvSpPr>
          <p:cNvPr id="128" name="Rounded Rectangle 12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32</a:t>
            </a:r>
          </a:p>
        </p:txBody>
      </p:sp>
      <p:sp>
        <p:nvSpPr>
          <p:cNvPr id="129" name="Rounded Rectangle 12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31</a:t>
            </a:r>
          </a:p>
        </p:txBody>
      </p:sp>
      <p:sp>
        <p:nvSpPr>
          <p:cNvPr id="130" name="Rounded Rectangle 12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30</a:t>
            </a:r>
          </a:p>
        </p:txBody>
      </p:sp>
      <p:sp>
        <p:nvSpPr>
          <p:cNvPr id="131" name="Rounded Rectangle 13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29</a:t>
            </a:r>
          </a:p>
        </p:txBody>
      </p:sp>
      <p:sp>
        <p:nvSpPr>
          <p:cNvPr id="132" name="Rounded Rectangle 13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28</a:t>
            </a:r>
          </a:p>
        </p:txBody>
      </p:sp>
      <p:sp>
        <p:nvSpPr>
          <p:cNvPr id="133" name="Rounded Rectangle 13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27</a:t>
            </a:r>
          </a:p>
        </p:txBody>
      </p:sp>
      <p:sp>
        <p:nvSpPr>
          <p:cNvPr id="134" name="Rounded Rectangle 13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26</a:t>
            </a:r>
          </a:p>
        </p:txBody>
      </p:sp>
      <p:sp>
        <p:nvSpPr>
          <p:cNvPr id="135" name="Rounded Rectangle 13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25</a:t>
            </a:r>
          </a:p>
        </p:txBody>
      </p:sp>
      <p:sp>
        <p:nvSpPr>
          <p:cNvPr id="136" name="Rounded Rectangle 13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24</a:t>
            </a:r>
          </a:p>
        </p:txBody>
      </p:sp>
      <p:sp>
        <p:nvSpPr>
          <p:cNvPr id="137" name="Rounded Rectangle 13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23</a:t>
            </a:r>
          </a:p>
        </p:txBody>
      </p:sp>
      <p:sp>
        <p:nvSpPr>
          <p:cNvPr id="138" name="Rounded Rectangle 13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22</a:t>
            </a:r>
          </a:p>
        </p:txBody>
      </p:sp>
      <p:sp>
        <p:nvSpPr>
          <p:cNvPr id="139" name="Rounded Rectangle 13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21</a:t>
            </a:r>
          </a:p>
        </p:txBody>
      </p:sp>
      <p:sp>
        <p:nvSpPr>
          <p:cNvPr id="140" name="Rounded Rectangle 13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20</a:t>
            </a:r>
          </a:p>
        </p:txBody>
      </p:sp>
      <p:sp>
        <p:nvSpPr>
          <p:cNvPr id="141" name="Rounded Rectangle 14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19</a:t>
            </a:r>
          </a:p>
        </p:txBody>
      </p:sp>
      <p:sp>
        <p:nvSpPr>
          <p:cNvPr id="142" name="Rounded Rectangle 14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18</a:t>
            </a:r>
          </a:p>
        </p:txBody>
      </p:sp>
      <p:sp>
        <p:nvSpPr>
          <p:cNvPr id="143" name="Rounded Rectangle 14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17</a:t>
            </a:r>
          </a:p>
        </p:txBody>
      </p:sp>
      <p:sp>
        <p:nvSpPr>
          <p:cNvPr id="144" name="Rounded Rectangle 14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16</a:t>
            </a:r>
          </a:p>
        </p:txBody>
      </p:sp>
      <p:sp>
        <p:nvSpPr>
          <p:cNvPr id="145" name="Rounded Rectangle 14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15</a:t>
            </a:r>
          </a:p>
        </p:txBody>
      </p:sp>
      <p:sp>
        <p:nvSpPr>
          <p:cNvPr id="146" name="Rounded Rectangle 14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14</a:t>
            </a:r>
          </a:p>
        </p:txBody>
      </p:sp>
      <p:sp>
        <p:nvSpPr>
          <p:cNvPr id="147" name="Rounded Rectangle 14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13</a:t>
            </a:r>
          </a:p>
        </p:txBody>
      </p:sp>
      <p:sp>
        <p:nvSpPr>
          <p:cNvPr id="148" name="Rounded Rectangle 14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12</a:t>
            </a:r>
          </a:p>
        </p:txBody>
      </p:sp>
      <p:sp>
        <p:nvSpPr>
          <p:cNvPr id="149" name="Rounded Rectangle 14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11</a:t>
            </a:r>
          </a:p>
        </p:txBody>
      </p:sp>
      <p:sp>
        <p:nvSpPr>
          <p:cNvPr id="150" name="Rounded Rectangle 14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10</a:t>
            </a:r>
          </a:p>
        </p:txBody>
      </p:sp>
      <p:sp>
        <p:nvSpPr>
          <p:cNvPr id="151" name="Rounded Rectangle 150"/>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09</a:t>
            </a:r>
          </a:p>
        </p:txBody>
      </p:sp>
      <p:sp>
        <p:nvSpPr>
          <p:cNvPr id="152" name="Rounded Rectangle 151"/>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08</a:t>
            </a:r>
          </a:p>
        </p:txBody>
      </p:sp>
      <p:sp>
        <p:nvSpPr>
          <p:cNvPr id="153" name="Rounded Rectangle 152"/>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07</a:t>
            </a:r>
          </a:p>
        </p:txBody>
      </p:sp>
      <p:sp>
        <p:nvSpPr>
          <p:cNvPr id="154" name="Rounded Rectangle 153"/>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06</a:t>
            </a:r>
          </a:p>
        </p:txBody>
      </p:sp>
      <p:sp>
        <p:nvSpPr>
          <p:cNvPr id="155" name="Rounded Rectangle 154"/>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05</a:t>
            </a:r>
          </a:p>
        </p:txBody>
      </p:sp>
      <p:sp>
        <p:nvSpPr>
          <p:cNvPr id="156" name="Rounded Rectangle 155"/>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04</a:t>
            </a:r>
          </a:p>
        </p:txBody>
      </p:sp>
      <p:sp>
        <p:nvSpPr>
          <p:cNvPr id="157" name="Rounded Rectangle 156"/>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03</a:t>
            </a:r>
          </a:p>
        </p:txBody>
      </p:sp>
      <p:sp>
        <p:nvSpPr>
          <p:cNvPr id="158" name="Rounded Rectangle 157"/>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02</a:t>
            </a:r>
          </a:p>
        </p:txBody>
      </p:sp>
      <p:sp>
        <p:nvSpPr>
          <p:cNvPr id="159" name="Rounded Rectangle 158"/>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01</a:t>
            </a:r>
          </a:p>
        </p:txBody>
      </p:sp>
      <p:sp>
        <p:nvSpPr>
          <p:cNvPr id="160" name="Rounded Rectangle 159"/>
          <p:cNvSpPr/>
          <p:nvPr/>
        </p:nvSpPr>
        <p:spPr>
          <a:xfrm>
            <a:off x="7972904"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ahoma" pitchFamily="34" charset="0"/>
                <a:ea typeface="Tahoma" pitchFamily="34" charset="0"/>
                <a:cs typeface="Tahoma" pitchFamily="34" charset="0"/>
              </a:rPr>
              <a:t>00</a:t>
            </a:r>
          </a:p>
        </p:txBody>
      </p:sp>
      <p:sp>
        <p:nvSpPr>
          <p:cNvPr id="161" name="Rounded Rectangle 160"/>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a:t>
            </a:r>
          </a:p>
        </p:txBody>
      </p:sp>
      <p:sp>
        <p:nvSpPr>
          <p:cNvPr id="162" name="Rounded Rectangle 161"/>
          <p:cNvSpPr/>
          <p:nvPr/>
        </p:nvSpPr>
        <p:spPr>
          <a:xfrm>
            <a:off x="7127206"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1701785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5"/>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ppt_w</p:attrName>
                                        </p:attrNameLst>
                                      </p:cBhvr>
                                      <p:tavLst>
                                        <p:tav tm="0">
                                          <p:val>
                                            <p:fltVal val="0"/>
                                          </p:val>
                                        </p:tav>
                                        <p:tav tm="100000">
                                          <p:val>
                                            <p:strVal val="#ppt_w"/>
                                          </p:val>
                                        </p:tav>
                                      </p:tavLst>
                                    </p:anim>
                                    <p:anim calcmode="lin" valueType="num">
                                      <p:cBhvr>
                                        <p:cTn id="22" dur="500" fill="hold"/>
                                        <p:tgtEl>
                                          <p:spTgt spid="91"/>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repeatCount="3000" fill="hold" nodeType="click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99"/>
                    </p:tgtEl>
                  </p:cond>
                </p:stCondLst>
                <p:endSync evt="end" delay="0">
                  <p:rtn val="all"/>
                </p:endSync>
                <p:childTnLst>
                  <p:par>
                    <p:cTn id="31" fill="hold">
                      <p:stCondLst>
                        <p:cond delay="0"/>
                      </p:stCondLst>
                      <p:childTnLst>
                        <p:par>
                          <p:cTn id="32" fill="hold">
                            <p:stCondLst>
                              <p:cond delay="0"/>
                            </p:stCondLst>
                            <p:childTnLst>
                              <p:par>
                                <p:cTn id="33" presetID="4" presetClass="exit" presetSubtype="16" fill="hold" grpId="0" nodeType="clickEffect">
                                  <p:stCondLst>
                                    <p:cond delay="0"/>
                                  </p:stCondLst>
                                  <p:childTnLst>
                                    <p:animEffect transition="out" filter="box(in)">
                                      <p:cBhvr>
                                        <p:cTn id="34" dur="100"/>
                                        <p:tgtEl>
                                          <p:spTgt spid="99"/>
                                        </p:tgtEl>
                                      </p:cBhvr>
                                    </p:animEffect>
                                    <p:set>
                                      <p:cBhvr>
                                        <p:cTn id="35" dur="1" fill="hold">
                                          <p:stCondLst>
                                            <p:cond delay="99"/>
                                          </p:stCondLst>
                                        </p:cTn>
                                        <p:tgtEl>
                                          <p:spTgt spid="99"/>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box(in)">
                                      <p:cBhvr>
                                        <p:cTn id="38" dur="500"/>
                                        <p:tgtEl>
                                          <p:spTgt spid="97"/>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box(out)">
                                      <p:cBhvr>
                                        <p:cTn id="42" dur="1000"/>
                                        <p:tgtEl>
                                          <p:spTgt spid="146"/>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1500"/>
                            </p:stCondLst>
                            <p:childTnLst>
                              <p:par>
                                <p:cTn id="44" presetID="4" presetClass="entr" presetSubtype="32" fill="hold" grpId="0" nodeType="afterEffect">
                                  <p:stCondLst>
                                    <p:cond delay="0"/>
                                  </p:stCondLst>
                                  <p:childTnLst>
                                    <p:set>
                                      <p:cBhvr>
                                        <p:cTn id="45" dur="1" fill="hold">
                                          <p:stCondLst>
                                            <p:cond delay="0"/>
                                          </p:stCondLst>
                                        </p:cTn>
                                        <p:tgtEl>
                                          <p:spTgt spid="147"/>
                                        </p:tgtEl>
                                        <p:attrNameLst>
                                          <p:attrName>style.visibility</p:attrName>
                                        </p:attrNameLst>
                                      </p:cBhvr>
                                      <p:to>
                                        <p:strVal val="visible"/>
                                      </p:to>
                                    </p:set>
                                    <p:animEffect transition="in" filter="box(out)">
                                      <p:cBhvr>
                                        <p:cTn id="46" dur="1000"/>
                                        <p:tgtEl>
                                          <p:spTgt spid="147"/>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2500"/>
                            </p:stCondLst>
                            <p:childTnLst>
                              <p:par>
                                <p:cTn id="48" presetID="4" presetClass="entr" presetSubtype="32" fill="hold" grpId="0" nodeType="after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box(out)">
                                      <p:cBhvr>
                                        <p:cTn id="50" dur="1000"/>
                                        <p:tgtEl>
                                          <p:spTgt spid="148"/>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149"/>
                                        </p:tgtEl>
                                        <p:attrNameLst>
                                          <p:attrName>style.visibility</p:attrName>
                                        </p:attrNameLst>
                                      </p:cBhvr>
                                      <p:to>
                                        <p:strVal val="visible"/>
                                      </p:to>
                                    </p:set>
                                    <p:animEffect transition="in" filter="box(out)">
                                      <p:cBhvr>
                                        <p:cTn id="54" dur="1000"/>
                                        <p:tgtEl>
                                          <p:spTgt spid="149"/>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4500"/>
                            </p:stCondLst>
                            <p:childTnLst>
                              <p:par>
                                <p:cTn id="56" presetID="4" presetClass="entr" presetSubtype="32"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box(out)">
                                      <p:cBhvr>
                                        <p:cTn id="58" dur="1000"/>
                                        <p:tgtEl>
                                          <p:spTgt spid="150"/>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5500"/>
                            </p:stCondLst>
                            <p:childTnLst>
                              <p:par>
                                <p:cTn id="60" presetID="4" presetClass="entr" presetSubtype="32" fill="hold" grpId="0"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ox(out)">
                                      <p:cBhvr>
                                        <p:cTn id="62" dur="1000"/>
                                        <p:tgtEl>
                                          <p:spTgt spid="151"/>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6500"/>
                            </p:stCondLst>
                            <p:childTnLst>
                              <p:par>
                                <p:cTn id="64" presetID="4" presetClass="entr" presetSubtype="32" fill="hold" grpId="0"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box(out)">
                                      <p:cBhvr>
                                        <p:cTn id="66" dur="1000"/>
                                        <p:tgtEl>
                                          <p:spTgt spid="152"/>
                                        </p:tgtEl>
                                      </p:cBhvr>
                                    </p:animEffec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7" fill="hold">
                            <p:stCondLst>
                              <p:cond delay="7500"/>
                            </p:stCondLst>
                            <p:childTnLst>
                              <p:par>
                                <p:cTn id="68" presetID="4" presetClass="entr" presetSubtype="32" fill="hold" grpId="0" nodeType="afterEffect">
                                  <p:stCondLst>
                                    <p:cond delay="0"/>
                                  </p:stCondLst>
                                  <p:childTnLst>
                                    <p:set>
                                      <p:cBhvr>
                                        <p:cTn id="69" dur="1" fill="hold">
                                          <p:stCondLst>
                                            <p:cond delay="0"/>
                                          </p:stCondLst>
                                        </p:cTn>
                                        <p:tgtEl>
                                          <p:spTgt spid="153"/>
                                        </p:tgtEl>
                                        <p:attrNameLst>
                                          <p:attrName>style.visibility</p:attrName>
                                        </p:attrNameLst>
                                      </p:cBhvr>
                                      <p:to>
                                        <p:strVal val="visible"/>
                                      </p:to>
                                    </p:set>
                                    <p:animEffect transition="in" filter="box(out)">
                                      <p:cBhvr>
                                        <p:cTn id="70" dur="1000"/>
                                        <p:tgtEl>
                                          <p:spTgt spid="153"/>
                                        </p:tgtEl>
                                      </p:cBhvr>
                                    </p:animEffec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1" fill="hold">
                            <p:stCondLst>
                              <p:cond delay="8500"/>
                            </p:stCondLst>
                            <p:childTnLst>
                              <p:par>
                                <p:cTn id="72" presetID="4" presetClass="entr" presetSubtype="32" fill="hold" grpId="0" nodeType="afterEffect">
                                  <p:stCondLst>
                                    <p:cond delay="0"/>
                                  </p:stCondLst>
                                  <p:childTnLst>
                                    <p:set>
                                      <p:cBhvr>
                                        <p:cTn id="73" dur="1" fill="hold">
                                          <p:stCondLst>
                                            <p:cond delay="0"/>
                                          </p:stCondLst>
                                        </p:cTn>
                                        <p:tgtEl>
                                          <p:spTgt spid="154"/>
                                        </p:tgtEl>
                                        <p:attrNameLst>
                                          <p:attrName>style.visibility</p:attrName>
                                        </p:attrNameLst>
                                      </p:cBhvr>
                                      <p:to>
                                        <p:strVal val="visible"/>
                                      </p:to>
                                    </p:set>
                                    <p:animEffect transition="in" filter="box(out)">
                                      <p:cBhvr>
                                        <p:cTn id="74" dur="1000"/>
                                        <p:tgtEl>
                                          <p:spTgt spid="154"/>
                                        </p:tgtEl>
                                      </p:cBhvr>
                                    </p:animEffec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5" fill="hold">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box(out)">
                                      <p:cBhvr>
                                        <p:cTn id="78" dur="1000"/>
                                        <p:tgtEl>
                                          <p:spTgt spid="155"/>
                                        </p:tgtEl>
                                      </p:cBhvr>
                                    </p:animEffec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childTnLst>
                          </p:cTn>
                        </p:par>
                        <p:par>
                          <p:cTn id="79" fill="hold">
                            <p:stCondLst>
                              <p:cond delay="10500"/>
                            </p:stCondLst>
                            <p:childTnLst>
                              <p:par>
                                <p:cTn id="80" presetID="4" presetClass="entr" presetSubtype="32" fill="hold" grpId="0" nodeType="after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box(out)">
                                      <p:cBhvr>
                                        <p:cTn id="82" dur="1000"/>
                                        <p:tgtEl>
                                          <p:spTgt spid="156"/>
                                        </p:tgtEl>
                                      </p:cBhvr>
                                    </p:animEffect>
                                  </p:childTnLst>
                                  <p:subTnLst>
                                    <p:audio>
                                      <p:cMediaNode>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p:stCondLst>
                              <p:cond delay="11500"/>
                            </p:stCondLst>
                            <p:childTnLst>
                              <p:par>
                                <p:cTn id="84" presetID="4" presetClass="entr" presetSubtype="32" fill="hold" grpId="0" nodeType="afterEffect">
                                  <p:stCondLst>
                                    <p:cond delay="0"/>
                                  </p:stCondLst>
                                  <p:childTnLst>
                                    <p:set>
                                      <p:cBhvr>
                                        <p:cTn id="85" dur="1" fill="hold">
                                          <p:stCondLst>
                                            <p:cond delay="0"/>
                                          </p:stCondLst>
                                        </p:cTn>
                                        <p:tgtEl>
                                          <p:spTgt spid="157"/>
                                        </p:tgtEl>
                                        <p:attrNameLst>
                                          <p:attrName>style.visibility</p:attrName>
                                        </p:attrNameLst>
                                      </p:cBhvr>
                                      <p:to>
                                        <p:strVal val="visible"/>
                                      </p:to>
                                    </p:set>
                                    <p:animEffect transition="in" filter="box(out)">
                                      <p:cBhvr>
                                        <p:cTn id="86" dur="1000"/>
                                        <p:tgtEl>
                                          <p:spTgt spid="157"/>
                                        </p:tgtEl>
                                      </p:cBhvr>
                                    </p:animEffect>
                                  </p:childTnLst>
                                  <p:subTnLst>
                                    <p:audio>
                                      <p:cMediaNode>
                                        <p:cTn display="0" masterRel="sameClick">
                                          <p:stCondLst>
                                            <p:cond evt="begin" delay="0">
                                              <p:tn val="84"/>
                                            </p:cond>
                                          </p:stCondLst>
                                          <p:endCondLst>
                                            <p:cond evt="onStopAudio" delay="0">
                                              <p:tgtEl>
                                                <p:sldTgt/>
                                              </p:tgtEl>
                                            </p:cond>
                                          </p:endCondLst>
                                        </p:cTn>
                                        <p:tgtEl>
                                          <p:sndTgt r:embed="rId5" name="hammer.wav"/>
                                        </p:tgtEl>
                                      </p:cMediaNode>
                                    </p:audio>
                                  </p:subTnLst>
                                </p:cTn>
                              </p:par>
                            </p:childTnLst>
                          </p:cTn>
                        </p:par>
                        <p:par>
                          <p:cTn id="87" fill="hold">
                            <p:stCondLst>
                              <p:cond delay="12500"/>
                            </p:stCondLst>
                            <p:childTnLst>
                              <p:par>
                                <p:cTn id="88" presetID="4" presetClass="entr" presetSubtype="32" fill="hold" grpId="0" nodeType="afterEffect">
                                  <p:stCondLst>
                                    <p:cond delay="0"/>
                                  </p:stCondLst>
                                  <p:childTnLst>
                                    <p:set>
                                      <p:cBhvr>
                                        <p:cTn id="89" dur="1" fill="hold">
                                          <p:stCondLst>
                                            <p:cond delay="0"/>
                                          </p:stCondLst>
                                        </p:cTn>
                                        <p:tgtEl>
                                          <p:spTgt spid="158"/>
                                        </p:tgtEl>
                                        <p:attrNameLst>
                                          <p:attrName>style.visibility</p:attrName>
                                        </p:attrNameLst>
                                      </p:cBhvr>
                                      <p:to>
                                        <p:strVal val="visible"/>
                                      </p:to>
                                    </p:set>
                                    <p:animEffect transition="in" filter="box(out)">
                                      <p:cBhvr>
                                        <p:cTn id="90" dur="1000"/>
                                        <p:tgtEl>
                                          <p:spTgt spid="158"/>
                                        </p:tgtEl>
                                      </p:cBhvr>
                                    </p:animEffect>
                                  </p:childTnLst>
                                  <p:subTnLst>
                                    <p:audio>
                                      <p:cMediaNode>
                                        <p:cTn display="0" masterRel="sameClick">
                                          <p:stCondLst>
                                            <p:cond evt="begin" delay="0">
                                              <p:tn val="88"/>
                                            </p:cond>
                                          </p:stCondLst>
                                          <p:endCondLst>
                                            <p:cond evt="onStopAudio" delay="0">
                                              <p:tgtEl>
                                                <p:sldTgt/>
                                              </p:tgtEl>
                                            </p:cond>
                                          </p:endCondLst>
                                        </p:cTn>
                                        <p:tgtEl>
                                          <p:sndTgt r:embed="rId5" name="hammer.wav"/>
                                        </p:tgtEl>
                                      </p:cMediaNode>
                                    </p:audio>
                                  </p:subTnLst>
                                </p:cTn>
                              </p:par>
                            </p:childTnLst>
                          </p:cTn>
                        </p:par>
                        <p:par>
                          <p:cTn id="91" fill="hold">
                            <p:stCondLst>
                              <p:cond delay="13500"/>
                            </p:stCondLst>
                            <p:childTnLst>
                              <p:par>
                                <p:cTn id="92" presetID="4" presetClass="entr" presetSubtype="32" fill="hold" grpId="0" nodeType="afterEffect">
                                  <p:stCondLst>
                                    <p:cond delay="0"/>
                                  </p:stCondLst>
                                  <p:childTnLst>
                                    <p:set>
                                      <p:cBhvr>
                                        <p:cTn id="93" dur="1" fill="hold">
                                          <p:stCondLst>
                                            <p:cond delay="0"/>
                                          </p:stCondLst>
                                        </p:cTn>
                                        <p:tgtEl>
                                          <p:spTgt spid="159"/>
                                        </p:tgtEl>
                                        <p:attrNameLst>
                                          <p:attrName>style.visibility</p:attrName>
                                        </p:attrNameLst>
                                      </p:cBhvr>
                                      <p:to>
                                        <p:strVal val="visible"/>
                                      </p:to>
                                    </p:set>
                                    <p:animEffect transition="in" filter="box(out)">
                                      <p:cBhvr>
                                        <p:cTn id="94" dur="1000"/>
                                        <p:tgtEl>
                                          <p:spTgt spid="159"/>
                                        </p:tgtEl>
                                      </p:cBhvr>
                                    </p:animEffect>
                                  </p:childTnLst>
                                  <p:subTnLst>
                                    <p:audio>
                                      <p:cMediaNode>
                                        <p:cTn display="0" masterRel="sameClick">
                                          <p:stCondLst>
                                            <p:cond evt="begin" delay="0">
                                              <p:tn val="92"/>
                                            </p:cond>
                                          </p:stCondLst>
                                          <p:endCondLst>
                                            <p:cond evt="onStopAudio" delay="0">
                                              <p:tgtEl>
                                                <p:sldTgt/>
                                              </p:tgtEl>
                                            </p:cond>
                                          </p:endCondLst>
                                        </p:cTn>
                                        <p:tgtEl>
                                          <p:sndTgt r:embed="rId5" name="hammer.wav"/>
                                        </p:tgtEl>
                                      </p:cMediaNode>
                                    </p:audio>
                                  </p:subTnLst>
                                </p:cTn>
                              </p:par>
                            </p:childTnLst>
                          </p:cTn>
                        </p:par>
                        <p:par>
                          <p:cTn id="95" fill="hold">
                            <p:stCondLst>
                              <p:cond delay="14500"/>
                            </p:stCondLst>
                            <p:childTnLst>
                              <p:par>
                                <p:cTn id="96" presetID="4" presetClass="entr" presetSubtype="32" fill="hold" grpId="0" nodeType="afterEffect">
                                  <p:stCondLst>
                                    <p:cond delay="0"/>
                                  </p:stCondLst>
                                  <p:childTnLst>
                                    <p:set>
                                      <p:cBhvr>
                                        <p:cTn id="97" dur="1" fill="hold">
                                          <p:stCondLst>
                                            <p:cond delay="0"/>
                                          </p:stCondLst>
                                        </p:cTn>
                                        <p:tgtEl>
                                          <p:spTgt spid="160"/>
                                        </p:tgtEl>
                                        <p:attrNameLst>
                                          <p:attrName>style.visibility</p:attrName>
                                        </p:attrNameLst>
                                      </p:cBhvr>
                                      <p:to>
                                        <p:strVal val="visible"/>
                                      </p:to>
                                    </p:set>
                                    <p:animEffect transition="in" filter="box(out)">
                                      <p:cBhvr>
                                        <p:cTn id="98" dur="1000"/>
                                        <p:tgtEl>
                                          <p:spTgt spid="160"/>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par>
                                <p:cTn id="99" presetID="4" presetClass="entr" presetSubtype="32" fill="hold" grpId="0" nodeType="withEffect">
                                  <p:stCondLst>
                                    <p:cond delay="0"/>
                                  </p:stCondLst>
                                  <p:childTnLst>
                                    <p:set>
                                      <p:cBhvr>
                                        <p:cTn id="100" dur="1" fill="hold">
                                          <p:stCondLst>
                                            <p:cond delay="0"/>
                                          </p:stCondLst>
                                        </p:cTn>
                                        <p:tgtEl>
                                          <p:spTgt spid="161"/>
                                        </p:tgtEl>
                                        <p:attrNameLst>
                                          <p:attrName>style.visibility</p:attrName>
                                        </p:attrNameLst>
                                      </p:cBhvr>
                                      <p:to>
                                        <p:strVal val="visible"/>
                                      </p:to>
                                    </p:set>
                                    <p:animEffect transition="in" filter="box(out)">
                                      <p:cBhvr>
                                        <p:cTn id="101" dur="1000"/>
                                        <p:tgtEl>
                                          <p:spTgt spid="161"/>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par>
                                <p:cTn id="102" presetID="4" presetClass="exit" presetSubtype="16" fill="hold" grpId="0" nodeType="withEffect">
                                  <p:stCondLst>
                                    <p:cond delay="0"/>
                                  </p:stCondLst>
                                  <p:childTnLst>
                                    <p:animEffect transition="out" filter="box(in)">
                                      <p:cBhvr>
                                        <p:cTn id="103" dur="500"/>
                                        <p:tgtEl>
                                          <p:spTgt spid="98"/>
                                        </p:tgtEl>
                                      </p:cBhvr>
                                    </p:animEffect>
                                    <p:set>
                                      <p:cBhvr>
                                        <p:cTn id="104" dur="1" fill="hold">
                                          <p:stCondLst>
                                            <p:cond delay="499"/>
                                          </p:stCondLst>
                                        </p:cTn>
                                        <p:tgtEl>
                                          <p:spTgt spid="98"/>
                                        </p:tgtEl>
                                        <p:attrNameLst>
                                          <p:attrName>style.visibility</p:attrName>
                                        </p:attrNameLst>
                                      </p:cBhvr>
                                      <p:to>
                                        <p:strVal val="hidden"/>
                                      </p:to>
                                    </p:set>
                                  </p:childTnLst>
                                </p:cTn>
                              </p:par>
                            </p:childTnLst>
                          </p:cTn>
                        </p:par>
                        <p:par>
                          <p:cTn id="105" fill="hold">
                            <p:stCondLst>
                              <p:cond delay="15500"/>
                            </p:stCondLst>
                            <p:childTnLst>
                              <p:par>
                                <p:cTn id="106" presetID="20" presetClass="emph" presetSubtype="0" repeatCount="5000" fill="hold" nodeType="afterEffect">
                                  <p:stCondLst>
                                    <p:cond delay="0"/>
                                  </p:stCondLst>
                                  <p:iterate type="lt">
                                    <p:tmPct val="10000"/>
                                  </p:iterate>
                                  <p:childTnLst>
                                    <p:set>
                                      <p:cBhvr override="childStyle">
                                        <p:cTn id="107" dur="500" autoRev="1" fill="hold"/>
                                        <p:tgtEl>
                                          <p:spTgt spid="95">
                                            <p:txEl>
                                              <p:pRg st="0" end="0"/>
                                            </p:txEl>
                                          </p:spTgt>
                                        </p:tgtEl>
                                        <p:attrNameLst>
                                          <p:attrName>style.color</p:attrName>
                                        </p:attrNameLst>
                                      </p:cBhvr>
                                      <p:to>
                                        <p:clrVal>
                                          <a:schemeClr val="accent2"/>
                                        </p:clrVal>
                                      </p:to>
                                    </p:set>
                                    <p:set>
                                      <p:cBhvr>
                                        <p:cTn id="108" dur="500" autoRev="1" fill="hold"/>
                                        <p:tgtEl>
                                          <p:spTgt spid="95">
                                            <p:txEl>
                                              <p:pRg st="0" end="0"/>
                                            </p:txEl>
                                          </p:spTgt>
                                        </p:tgtEl>
                                        <p:attrNameLst>
                                          <p:attrName>fillcolor</p:attrName>
                                        </p:attrNameLst>
                                      </p:cBhvr>
                                      <p:to>
                                        <p:clrVal>
                                          <a:schemeClr val="accent2"/>
                                        </p:clrVal>
                                      </p:to>
                                    </p:set>
                                    <p:set>
                                      <p:cBhvr>
                                        <p:cTn id="109" dur="500" autoRev="1" fill="hold"/>
                                        <p:tgtEl>
                                          <p:spTgt spid="95">
                                            <p:txEl>
                                              <p:pRg st="0" end="0"/>
                                            </p:txEl>
                                          </p:spTgt>
                                        </p:tgtEl>
                                        <p:attrNameLst>
                                          <p:attrName>fill.type</p:attrName>
                                        </p:attrNameLst>
                                      </p:cBhvr>
                                      <p:to>
                                        <p:strVal val="solid"/>
                                      </p:to>
                                    </p:set>
                                  </p:childTnLst>
                                </p:cTn>
                              </p:par>
                            </p:childTnLst>
                          </p:cTn>
                        </p:par>
                      </p:childTnLst>
                    </p:cTn>
                  </p:par>
                </p:childTnLst>
              </p:cTn>
              <p:nextCondLst>
                <p:cond evt="onClick" delay="0">
                  <p:tgtEl>
                    <p:spTgt spid="99"/>
                  </p:tgtEl>
                </p:cond>
              </p:nextCondLst>
            </p:seq>
          </p:childTnLst>
        </p:cTn>
      </p:par>
    </p:tnLst>
    <p:bldLst>
      <p:bldP spid="97" grpId="0" animBg="1"/>
      <p:bldP spid="98" grpId="0" animBg="1"/>
      <p:bldP spid="99"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3775" y="5103804"/>
            <a:ext cx="1800225" cy="1490697"/>
          </a:xfrm>
          <a:prstGeom prst="rect">
            <a:avLst/>
          </a:prstGeom>
        </p:spPr>
      </p:pic>
      <p:grpSp>
        <p:nvGrpSpPr>
          <p:cNvPr id="11" name="Group 10"/>
          <p:cNvGrpSpPr>
            <a:grpSpLocks/>
          </p:cNvGrpSpPr>
          <p:nvPr/>
        </p:nvGrpSpPr>
        <p:grpSpPr bwMode="auto">
          <a:xfrm>
            <a:off x="2045198" y="5257800"/>
            <a:ext cx="4936627" cy="679436"/>
            <a:chOff x="504" y="1008"/>
            <a:chExt cx="4416" cy="765"/>
          </a:xfrm>
        </p:grpSpPr>
        <p:sp>
          <p:nvSpPr>
            <p:cNvPr id="12"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3" name="Text Box 5"/>
            <p:cNvSpPr txBox="1">
              <a:spLocks noChangeArrowheads="1"/>
            </p:cNvSpPr>
            <p:nvPr/>
          </p:nvSpPr>
          <p:spPr bwMode="gray">
            <a:xfrm>
              <a:off x="801" y="1012"/>
              <a:ext cx="3976"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en-US" sz="2800" dirty="0" smtClean="0">
                  <a:solidFill>
                    <a:srgbClr val="0000CC"/>
                  </a:solidFill>
                  <a:latin typeface="Times New Roman" panose="02020603050405020304" pitchFamily="18" charset="0"/>
                </a:rPr>
                <a:t>12345678</a:t>
              </a:r>
              <a:endParaRPr lang="en-US" sz="2800" dirty="0">
                <a:solidFill>
                  <a:srgbClr val="0000CC"/>
                </a:solidFill>
                <a:latin typeface="Times New Roman" panose="02020603050405020304" pitchFamily="18" charset="0"/>
              </a:endParaRPr>
            </a:p>
          </p:txBody>
        </p:sp>
      </p:grpSp>
      <p:grpSp>
        <p:nvGrpSpPr>
          <p:cNvPr id="14" name="Group 13"/>
          <p:cNvGrpSpPr>
            <a:grpSpLocks/>
          </p:cNvGrpSpPr>
          <p:nvPr/>
        </p:nvGrpSpPr>
        <p:grpSpPr bwMode="auto">
          <a:xfrm>
            <a:off x="1986541" y="2480829"/>
            <a:ext cx="4724400" cy="909637"/>
            <a:chOff x="622" y="-242"/>
            <a:chExt cx="4449" cy="765"/>
          </a:xfrm>
        </p:grpSpPr>
        <p:sp>
          <p:nvSpPr>
            <p:cNvPr id="15" name="AutoShape 7"/>
            <p:cNvSpPr>
              <a:spLocks noChangeArrowheads="1"/>
            </p:cNvSpPr>
            <p:nvPr/>
          </p:nvSpPr>
          <p:spPr bwMode="gray">
            <a:xfrm>
              <a:off x="655" y="-242"/>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6" name="Text Box 8"/>
            <p:cNvSpPr txBox="1">
              <a:spLocks noChangeArrowheads="1"/>
            </p:cNvSpPr>
            <p:nvPr/>
          </p:nvSpPr>
          <p:spPr bwMode="gray">
            <a:xfrm>
              <a:off x="622" y="-60"/>
              <a:ext cx="3976"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US" sz="2700" b="1" dirty="0" smtClean="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smtClean="0">
                  <a:solidFill>
                    <a:srgbClr val="0000CC"/>
                  </a:solidFill>
                  <a:latin typeface="Times New Roman" panose="02020603050405020304" pitchFamily="18" charset="0"/>
                  <a:cs typeface="Times New Roman" panose="02020603050405020304" pitchFamily="18" charset="0"/>
                </a:rPr>
                <a:t>987654321</a:t>
              </a:r>
              <a:endParaRPr lang="en-US" sz="2800" dirty="0">
                <a:solidFill>
                  <a:srgbClr val="0000CC"/>
                </a:solidFill>
                <a:latin typeface="Times New Roman" panose="02020603050405020304" pitchFamily="18" charset="0"/>
                <a:cs typeface="Times New Roman" panose="02020603050405020304" pitchFamily="18" charset="0"/>
              </a:endParaRPr>
            </a:p>
          </p:txBody>
        </p:sp>
      </p:grpSp>
      <p:grpSp>
        <p:nvGrpSpPr>
          <p:cNvPr id="17" name="Group 16"/>
          <p:cNvGrpSpPr>
            <a:grpSpLocks/>
          </p:cNvGrpSpPr>
          <p:nvPr/>
        </p:nvGrpSpPr>
        <p:grpSpPr bwMode="auto">
          <a:xfrm>
            <a:off x="2103666" y="1534413"/>
            <a:ext cx="4607275" cy="926905"/>
            <a:chOff x="504" y="1008"/>
            <a:chExt cx="4416" cy="491"/>
          </a:xfrm>
        </p:grpSpPr>
        <p:sp>
          <p:nvSpPr>
            <p:cNvPr id="18" name="AutoShape 10"/>
            <p:cNvSpPr>
              <a:spLocks noChangeArrowheads="1"/>
            </p:cNvSpPr>
            <p:nvPr/>
          </p:nvSpPr>
          <p:spPr bwMode="gray">
            <a:xfrm>
              <a:off x="504" y="1008"/>
              <a:ext cx="4416" cy="49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19" name="Text Box 11"/>
            <p:cNvSpPr txBox="1">
              <a:spLocks noChangeArrowheads="1"/>
            </p:cNvSpPr>
            <p:nvPr/>
          </p:nvSpPr>
          <p:spPr bwMode="gray">
            <a:xfrm>
              <a:off x="597" y="1012"/>
              <a:ext cx="4154"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n-US" altLang="en-US" sz="2500" b="1" dirty="0">
                  <a:solidFill>
                    <a:srgbClr val="0000CC"/>
                  </a:solidFill>
                  <a:latin typeface="Times New Roman" panose="02020603050405020304" pitchFamily="18" charset="0"/>
                  <a:cs typeface="Times New Roman" panose="02020603050405020304" pitchFamily="18" charset="0"/>
                  <a:sym typeface="Symbol" panose="05050102010706020507" pitchFamily="18" charset="2"/>
                </a:rPr>
                <a:t> </a:t>
              </a:r>
              <a:r>
                <a:rPr lang="en-US" sz="2500" dirty="0" smtClean="0">
                  <a:solidFill>
                    <a:srgbClr val="0000CC"/>
                  </a:solidFill>
                  <a:latin typeface="Times New Roman" panose="02020603050405020304" pitchFamily="18" charset="0"/>
                  <a:cs typeface="Times New Roman" panose="02020603050405020304" pitchFamily="18" charset="0"/>
                </a:rPr>
                <a:t>Abc@Demo2021</a:t>
              </a:r>
              <a:endParaRPr lang="en-US" sz="2500" dirty="0">
                <a:solidFill>
                  <a:srgbClr val="0000CC"/>
                </a:solidFill>
                <a:latin typeface="Times New Roman" panose="02020603050405020304" pitchFamily="18" charset="0"/>
                <a:cs typeface="Times New Roman" panose="02020603050405020304" pitchFamily="18" charset="0"/>
              </a:endParaRPr>
            </a:p>
          </p:txBody>
        </p:sp>
      </p:grpSp>
      <p:grpSp>
        <p:nvGrpSpPr>
          <p:cNvPr id="20" name="Group 19"/>
          <p:cNvGrpSpPr>
            <a:grpSpLocks/>
          </p:cNvGrpSpPr>
          <p:nvPr/>
        </p:nvGrpSpPr>
        <p:grpSpPr bwMode="auto">
          <a:xfrm rot="5400000">
            <a:off x="1242003" y="3886200"/>
            <a:ext cx="1371600" cy="152400"/>
            <a:chOff x="0" y="1896"/>
            <a:chExt cx="5760" cy="120"/>
          </a:xfrm>
        </p:grpSpPr>
        <p:sp>
          <p:nvSpPr>
            <p:cNvPr id="21" name="Rectangle 20"/>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2" name="Rectangle 21"/>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3" name="Group 22"/>
          <p:cNvGrpSpPr>
            <a:grpSpLocks/>
          </p:cNvGrpSpPr>
          <p:nvPr/>
        </p:nvGrpSpPr>
        <p:grpSpPr bwMode="auto">
          <a:xfrm rot="5400000">
            <a:off x="1308678" y="2809875"/>
            <a:ext cx="1238250" cy="152400"/>
            <a:chOff x="0" y="1896"/>
            <a:chExt cx="5760" cy="120"/>
          </a:xfrm>
        </p:grpSpPr>
        <p:sp>
          <p:nvSpPr>
            <p:cNvPr id="24" name="Rectangle 2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Rectangle 2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6" name="Group 25"/>
          <p:cNvGrpSpPr>
            <a:grpSpLocks/>
          </p:cNvGrpSpPr>
          <p:nvPr/>
        </p:nvGrpSpPr>
        <p:grpSpPr bwMode="auto">
          <a:xfrm rot="5400000">
            <a:off x="1242003" y="5181600"/>
            <a:ext cx="1371600" cy="152400"/>
            <a:chOff x="0" y="1896"/>
            <a:chExt cx="5760" cy="120"/>
          </a:xfrm>
        </p:grpSpPr>
        <p:sp>
          <p:nvSpPr>
            <p:cNvPr id="27" name="Rectangle 26"/>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8" name="Rectangle 27"/>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9" name="Group 28"/>
          <p:cNvGrpSpPr>
            <a:grpSpLocks/>
          </p:cNvGrpSpPr>
          <p:nvPr/>
        </p:nvGrpSpPr>
        <p:grpSpPr bwMode="auto">
          <a:xfrm rot="5400000">
            <a:off x="1379544" y="1195930"/>
            <a:ext cx="1085850" cy="152400"/>
            <a:chOff x="0" y="1896"/>
            <a:chExt cx="5760" cy="120"/>
          </a:xfrm>
        </p:grpSpPr>
        <p:sp>
          <p:nvSpPr>
            <p:cNvPr id="30" name="Rectangle 29"/>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 name="Rectangle 30"/>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2" name="Group 31"/>
          <p:cNvGrpSpPr>
            <a:grpSpLocks/>
          </p:cNvGrpSpPr>
          <p:nvPr/>
        </p:nvGrpSpPr>
        <p:grpSpPr bwMode="auto">
          <a:xfrm>
            <a:off x="1844553" y="3875401"/>
            <a:ext cx="4983208" cy="795337"/>
            <a:chOff x="504" y="1008"/>
            <a:chExt cx="4416" cy="765"/>
          </a:xfrm>
        </p:grpSpPr>
        <p:sp>
          <p:nvSpPr>
            <p:cNvPr id="33"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a:p>
          </p:txBody>
        </p:sp>
        <p:sp>
          <p:nvSpPr>
            <p:cNvPr id="34" name="Text Box 26"/>
            <p:cNvSpPr txBox="1">
              <a:spLocks noChangeArrowheads="1"/>
            </p:cNvSpPr>
            <p:nvPr/>
          </p:nvSpPr>
          <p:spPr bwMode="gray">
            <a:xfrm>
              <a:off x="801" y="1013"/>
              <a:ext cx="3976" cy="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SzPts val="2400"/>
              </a:pPr>
              <a:r>
                <a:rPr lang="en-US" altLang="en-US" sz="2600" b="1"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smtClean="0">
                  <a:solidFill>
                    <a:srgbClr val="0000CC"/>
                  </a:solidFill>
                  <a:latin typeface="Times New Roman" panose="02020603050405020304" pitchFamily="18" charset="0"/>
                </a:rPr>
                <a:t>abc123456</a:t>
              </a:r>
              <a:endParaRPr lang="en-US" sz="2800" dirty="0">
                <a:solidFill>
                  <a:srgbClr val="0000CC"/>
                </a:solidFill>
                <a:latin typeface="Times New Roman" panose="02020603050405020304" pitchFamily="18" charset="0"/>
              </a:endParaRPr>
            </a:p>
          </p:txBody>
        </p:sp>
      </p:grpSp>
      <p:grpSp>
        <p:nvGrpSpPr>
          <p:cNvPr id="35" name="Group 34"/>
          <p:cNvGrpSpPr>
            <a:grpSpLocks/>
          </p:cNvGrpSpPr>
          <p:nvPr/>
        </p:nvGrpSpPr>
        <p:grpSpPr bwMode="auto">
          <a:xfrm>
            <a:off x="1376941" y="1370014"/>
            <a:ext cx="931862" cy="992187"/>
            <a:chOff x="144" y="1176"/>
            <a:chExt cx="586" cy="625"/>
          </a:xfrm>
        </p:grpSpPr>
        <p:grpSp>
          <p:nvGrpSpPr>
            <p:cNvPr id="36" name="Group 35"/>
            <p:cNvGrpSpPr>
              <a:grpSpLocks/>
            </p:cNvGrpSpPr>
            <p:nvPr/>
          </p:nvGrpSpPr>
          <p:grpSpPr bwMode="auto">
            <a:xfrm rot="5400000">
              <a:off x="124" y="1196"/>
              <a:ext cx="625" cy="586"/>
              <a:chOff x="1872" y="1824"/>
              <a:chExt cx="2014" cy="1821"/>
            </a:xfrm>
          </p:grpSpPr>
          <p:sp>
            <p:nvSpPr>
              <p:cNvPr id="38" name="AutoShape 29"/>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9" name="AutoShape 30"/>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0" name="AutoShape 31"/>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1" name="Oval 32"/>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2" name="Oval 33"/>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3" name="Oval 34"/>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4" name="Oval 35"/>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5" name="Oval 36"/>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7" name="Oval 37"/>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7" name="Text Box 38"/>
            <p:cNvSpPr txBox="1">
              <a:spLocks noChangeArrowheads="1"/>
            </p:cNvSpPr>
            <p:nvPr/>
          </p:nvSpPr>
          <p:spPr bwMode="gray">
            <a:xfrm>
              <a:off x="348" y="1296"/>
              <a:ext cx="25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A</a:t>
              </a:r>
            </a:p>
          </p:txBody>
        </p:sp>
      </p:grpSp>
      <p:grpSp>
        <p:nvGrpSpPr>
          <p:cNvPr id="48" name="Group 47"/>
          <p:cNvGrpSpPr>
            <a:grpSpLocks/>
          </p:cNvGrpSpPr>
          <p:nvPr/>
        </p:nvGrpSpPr>
        <p:grpSpPr bwMode="auto">
          <a:xfrm>
            <a:off x="1394404" y="2474914"/>
            <a:ext cx="931863" cy="992187"/>
            <a:chOff x="144" y="1176"/>
            <a:chExt cx="586" cy="625"/>
          </a:xfrm>
        </p:grpSpPr>
        <p:grpSp>
          <p:nvGrpSpPr>
            <p:cNvPr id="49" name="Group 48"/>
            <p:cNvGrpSpPr>
              <a:grpSpLocks/>
            </p:cNvGrpSpPr>
            <p:nvPr/>
          </p:nvGrpSpPr>
          <p:grpSpPr bwMode="auto">
            <a:xfrm rot="5400000">
              <a:off x="124" y="1196"/>
              <a:ext cx="625" cy="586"/>
              <a:chOff x="1872" y="1824"/>
              <a:chExt cx="2014" cy="1821"/>
            </a:xfrm>
          </p:grpSpPr>
          <p:sp>
            <p:nvSpPr>
              <p:cNvPr id="51" name="AutoShape 41"/>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2" name="AutoShape 42"/>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3" name="AutoShape 43"/>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4" name="Oval 44"/>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5" name="Oval 45"/>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 name="Oval 46"/>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7" name="Oval 47"/>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48"/>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9" name="Oval 49"/>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0" name="Text Box 50"/>
            <p:cNvSpPr txBox="1">
              <a:spLocks noChangeArrowheads="1"/>
            </p:cNvSpPr>
            <p:nvPr/>
          </p:nvSpPr>
          <p:spPr bwMode="gray">
            <a:xfrm>
              <a:off x="353" y="1296"/>
              <a:ext cx="243"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B</a:t>
              </a:r>
            </a:p>
          </p:txBody>
        </p:sp>
      </p:grpSp>
      <p:grpSp>
        <p:nvGrpSpPr>
          <p:cNvPr id="60" name="Group 59"/>
          <p:cNvGrpSpPr>
            <a:grpSpLocks/>
          </p:cNvGrpSpPr>
          <p:nvPr/>
        </p:nvGrpSpPr>
        <p:grpSpPr bwMode="auto">
          <a:xfrm>
            <a:off x="1394404" y="3656014"/>
            <a:ext cx="931863" cy="992187"/>
            <a:chOff x="144" y="1176"/>
            <a:chExt cx="586" cy="625"/>
          </a:xfrm>
        </p:grpSpPr>
        <p:grpSp>
          <p:nvGrpSpPr>
            <p:cNvPr id="61" name="Group 60"/>
            <p:cNvGrpSpPr>
              <a:grpSpLocks/>
            </p:cNvGrpSpPr>
            <p:nvPr/>
          </p:nvGrpSpPr>
          <p:grpSpPr bwMode="auto">
            <a:xfrm rot="5400000">
              <a:off x="124" y="1196"/>
              <a:ext cx="625" cy="586"/>
              <a:chOff x="1872" y="1824"/>
              <a:chExt cx="2014" cy="1821"/>
            </a:xfrm>
          </p:grpSpPr>
          <p:sp>
            <p:nvSpPr>
              <p:cNvPr id="6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8" name="Oval 58"/>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 name="Oval 59"/>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0" name="Oval 60"/>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1" name="Oval 61"/>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62" name="Text Box 62"/>
            <p:cNvSpPr txBox="1">
              <a:spLocks noChangeArrowheads="1"/>
            </p:cNvSpPr>
            <p:nvPr/>
          </p:nvSpPr>
          <p:spPr bwMode="gray">
            <a:xfrm>
              <a:off x="357" y="1296"/>
              <a:ext cx="236"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C</a:t>
              </a:r>
            </a:p>
          </p:txBody>
        </p:sp>
      </p:grpSp>
      <p:grpSp>
        <p:nvGrpSpPr>
          <p:cNvPr id="72" name="Group 71"/>
          <p:cNvGrpSpPr>
            <a:grpSpLocks/>
          </p:cNvGrpSpPr>
          <p:nvPr/>
        </p:nvGrpSpPr>
        <p:grpSpPr bwMode="auto">
          <a:xfrm>
            <a:off x="1420700" y="5130046"/>
            <a:ext cx="931863" cy="992187"/>
            <a:chOff x="144" y="1176"/>
            <a:chExt cx="586" cy="625"/>
          </a:xfrm>
        </p:grpSpPr>
        <p:grpSp>
          <p:nvGrpSpPr>
            <p:cNvPr id="73" name="Group 72"/>
            <p:cNvGrpSpPr>
              <a:grpSpLocks/>
            </p:cNvGrpSpPr>
            <p:nvPr/>
          </p:nvGrpSpPr>
          <p:grpSpPr bwMode="auto">
            <a:xfrm rot="5400000">
              <a:off x="124" y="1196"/>
              <a:ext cx="625" cy="586"/>
              <a:chOff x="1872" y="1824"/>
              <a:chExt cx="2014" cy="1821"/>
            </a:xfrm>
          </p:grpSpPr>
          <p:sp>
            <p:nvSpPr>
              <p:cNvPr id="75" name="AutoShape 6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6" name="AutoShape 6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7" name="AutoShape 6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8" name="Oval 6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9" name="Oval 6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0" name="Oval 70"/>
              <p:cNvSpPr>
                <a:spLocks noChangeArrowheads="1"/>
              </p:cNvSpPr>
              <p:nvPr/>
            </p:nvSpPr>
            <p:spPr bwMode="gray">
              <a:xfrm>
                <a:off x="2621" y="2125"/>
                <a:ext cx="527" cy="101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1" name="Oval 71"/>
              <p:cNvSpPr>
                <a:spLocks noChangeArrowheads="1"/>
              </p:cNvSpPr>
              <p:nvPr/>
            </p:nvSpPr>
            <p:spPr bwMode="gray">
              <a:xfrm>
                <a:off x="2621" y="2125"/>
                <a:ext cx="527" cy="1015"/>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2" name="Oval 72"/>
              <p:cNvSpPr>
                <a:spLocks noChangeArrowheads="1"/>
              </p:cNvSpPr>
              <p:nvPr/>
            </p:nvSpPr>
            <p:spPr bwMode="gray">
              <a:xfrm>
                <a:off x="2337" y="2125"/>
                <a:ext cx="1096" cy="101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3" name="Oval 73"/>
              <p:cNvSpPr>
                <a:spLocks noChangeArrowheads="1"/>
              </p:cNvSpPr>
              <p:nvPr/>
            </p:nvSpPr>
            <p:spPr bwMode="gray">
              <a:xfrm>
                <a:off x="2337" y="2125"/>
                <a:ext cx="1096" cy="101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4" name="Text Box 74"/>
            <p:cNvSpPr txBox="1">
              <a:spLocks noChangeArrowheads="1"/>
            </p:cNvSpPr>
            <p:nvPr/>
          </p:nvSpPr>
          <p:spPr bwMode="gray">
            <a:xfrm>
              <a:off x="346" y="1296"/>
              <a:ext cx="258" cy="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en-US" sz="2800" b="1">
                  <a:solidFill>
                    <a:srgbClr val="FF0000"/>
                  </a:solidFill>
                  <a:effectLst>
                    <a:outerShdw blurRad="38100" dist="38100" dir="2700000" algn="tl">
                      <a:srgbClr val="C0C0C0"/>
                    </a:outerShdw>
                  </a:effectLst>
                  <a:cs typeface="Arial" panose="020B0604020202020204" pitchFamily="34" charset="0"/>
                </a:rPr>
                <a:t>D</a:t>
              </a:r>
            </a:p>
          </p:txBody>
        </p:sp>
      </p:grpSp>
      <p:sp>
        <p:nvSpPr>
          <p:cNvPr id="85" name="AutoShape 76" descr="Papyrus"/>
          <p:cNvSpPr>
            <a:spLocks noChangeArrowheads="1"/>
          </p:cNvSpPr>
          <p:nvPr/>
        </p:nvSpPr>
        <p:spPr bwMode="gray">
          <a:xfrm>
            <a:off x="246061" y="152399"/>
            <a:ext cx="8364539" cy="1096254"/>
          </a:xfrm>
          <a:prstGeom prst="roundRect">
            <a:avLst>
              <a:gd name="adj" fmla="val 50000"/>
            </a:avLst>
          </a:prstGeom>
          <a:blipFill dpi="0" rotWithShape="1">
            <a:blip r:embed="rId9"/>
            <a:srcRect/>
            <a:tile tx="0" ty="0" sx="100000" sy="100000" flip="none" algn="tl"/>
          </a:blipFill>
          <a:ln w="38100" algn="ctr">
            <a:solidFill>
              <a:srgbClr val="009900"/>
            </a:solidFill>
            <a:round/>
            <a:headEnd/>
            <a:tailEnd/>
          </a:ln>
          <a:effectLst>
            <a:outerShdw dist="63500" dir="3187806" algn="ctr" rotWithShape="0">
              <a:srgbClr val="001D3A"/>
            </a:outerShdw>
          </a:effectLst>
        </p:spPr>
        <p:txBody>
          <a:bodyPr wrap="none" anchor="ctr"/>
          <a:lstStyle/>
          <a:p>
            <a:pPr algn="ctr"/>
            <a:r>
              <a:rPr lang="en-US" altLang="en-US" sz="4000" b="1">
                <a:solidFill>
                  <a:srgbClr val="0000FF"/>
                </a:solidFill>
                <a:cs typeface="Arial" panose="020B0604020202020204" pitchFamily="34" charset="0"/>
              </a:rPr>
              <a:t> </a:t>
            </a:r>
          </a:p>
        </p:txBody>
      </p:sp>
      <p:sp>
        <p:nvSpPr>
          <p:cNvPr id="89" name="Text Box 80">
            <a:hlinkClick r:id="rId10" action="ppaction://hlinksldjump"/>
          </p:cNvPr>
          <p:cNvSpPr txBox="1">
            <a:spLocks noChangeArrowheads="1"/>
          </p:cNvSpPr>
          <p:nvPr/>
        </p:nvSpPr>
        <p:spPr bwMode="auto">
          <a:xfrm>
            <a:off x="787151" y="96239"/>
            <a:ext cx="7790563"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rPr>
              <a:t>Câu</a:t>
            </a:r>
            <a:r>
              <a:rPr lang="en-US" sz="2400" b="1" dirty="0">
                <a:solidFill>
                  <a:srgbClr val="0000CC"/>
                </a:solidFill>
                <a:latin typeface="Times New Roman" panose="02020603050405020304" pitchFamily="18" charset="0"/>
              </a:rPr>
              <a:t> </a:t>
            </a:r>
            <a:r>
              <a:rPr lang="en-US" sz="2400" b="1" dirty="0" smtClean="0">
                <a:solidFill>
                  <a:srgbClr val="0000CC"/>
                </a:solidFill>
                <a:latin typeface="Times New Roman" panose="02020603050405020304" pitchFamily="18" charset="0"/>
              </a:rPr>
              <a:t>6. </a:t>
            </a:r>
            <a:r>
              <a:rPr lang="vi-VN" sz="2400" b="1" dirty="0">
                <a:solidFill>
                  <a:srgbClr val="002060"/>
                </a:solidFill>
                <a:latin typeface="Times New Roman" panose="02020603050405020304" pitchFamily="18" charset="0"/>
              </a:rPr>
              <a:t>Khi đặt mật khẩu cho </a:t>
            </a:r>
            <a:r>
              <a:rPr lang="en-US" sz="2400" b="1" dirty="0" err="1" smtClean="0">
                <a:solidFill>
                  <a:srgbClr val="002060"/>
                </a:solidFill>
                <a:latin typeface="Times New Roman" panose="02020603050405020304" pitchFamily="18" charset="0"/>
              </a:rPr>
              <a:t>tài</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khoản</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thi</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tiếng</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anh</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trên</a:t>
            </a:r>
            <a:r>
              <a:rPr lang="en-US" sz="2400" b="1" dirty="0">
                <a:solidFill>
                  <a:srgbClr val="002060"/>
                </a:solidFill>
                <a:latin typeface="Times New Roman" panose="02020603050405020304" pitchFamily="18" charset="0"/>
              </a:rPr>
              <a:t> </a:t>
            </a:r>
            <a:r>
              <a:rPr lang="en-US" sz="2400" b="1" dirty="0">
                <a:solidFill>
                  <a:srgbClr val="002060"/>
                </a:solidFill>
                <a:latin typeface="Times New Roman" panose="02020603050405020304" pitchFamily="18" charset="0"/>
                <a:hlinkClick r:id="rId11"/>
              </a:rPr>
              <a:t>https://ioe.vn</a:t>
            </a:r>
            <a:r>
              <a:rPr lang="en-US" sz="2400" b="1" dirty="0" smtClean="0">
                <a:solidFill>
                  <a:srgbClr val="002060"/>
                </a:solidFill>
                <a:latin typeface="Times New Roman" panose="02020603050405020304" pitchFamily="18" charset="0"/>
                <a:hlinkClick r:id="rId11"/>
              </a:rPr>
              <a:t>/</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của</a:t>
            </a:r>
            <a:r>
              <a:rPr lang="vi-VN" sz="2400" b="1" dirty="0" smtClean="0">
                <a:solidFill>
                  <a:srgbClr val="002060"/>
                </a:solidFill>
                <a:latin typeface="Times New Roman" panose="02020603050405020304" pitchFamily="18" charset="0"/>
              </a:rPr>
              <a:t> </a:t>
            </a:r>
            <a:r>
              <a:rPr lang="vi-VN" sz="2400" b="1" dirty="0">
                <a:solidFill>
                  <a:srgbClr val="002060"/>
                </a:solidFill>
                <a:latin typeface="Times New Roman" panose="02020603050405020304" pitchFamily="18" charset="0"/>
              </a:rPr>
              <a:t>mình</a:t>
            </a:r>
            <a:r>
              <a:rPr lang="vi-VN" sz="2400" b="1" dirty="0" smtClean="0">
                <a:solidFill>
                  <a:srgbClr val="002060"/>
                </a:solidFill>
                <a:latin typeface="Times New Roman" panose="02020603050405020304" pitchFamily="18" charset="0"/>
              </a:rPr>
              <a:t>,</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bạn</a:t>
            </a:r>
            <a:r>
              <a:rPr lang="en-US" sz="2400" b="1" dirty="0" smtClean="0">
                <a:solidFill>
                  <a:srgbClr val="002060"/>
                </a:solidFill>
                <a:latin typeface="Times New Roman" panose="02020603050405020304" pitchFamily="18" charset="0"/>
              </a:rPr>
              <a:t> Nam  </a:t>
            </a:r>
            <a:r>
              <a:rPr lang="en-US" sz="2400" b="1" dirty="0" err="1" smtClean="0">
                <a:solidFill>
                  <a:srgbClr val="002060"/>
                </a:solidFill>
                <a:latin typeface="Times New Roman" panose="02020603050405020304" pitchFamily="18" charset="0"/>
              </a:rPr>
              <a:t>nên</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chọn</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mật</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khẩu</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nào</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để</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đảm</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bảo</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tính</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bảo</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mật</a:t>
            </a:r>
            <a:r>
              <a:rPr lang="en-US" sz="2400" b="1" dirty="0" smtClean="0">
                <a:solidFill>
                  <a:srgbClr val="002060"/>
                </a:solidFill>
                <a:latin typeface="Times New Roman" panose="02020603050405020304" pitchFamily="18" charset="0"/>
              </a:rPr>
              <a:t> </a:t>
            </a:r>
            <a:r>
              <a:rPr lang="en-US" sz="2400" b="1" dirty="0" err="1" smtClean="0">
                <a:solidFill>
                  <a:srgbClr val="002060"/>
                </a:solidFill>
                <a:latin typeface="Times New Roman" panose="02020603050405020304" pitchFamily="18" charset="0"/>
              </a:rPr>
              <a:t>cao</a:t>
            </a:r>
            <a:r>
              <a:rPr lang="vi-VN" sz="2400" b="1" dirty="0" smtClean="0">
                <a:solidFill>
                  <a:srgbClr val="002060"/>
                </a:solidFill>
                <a:latin typeface="Times New Roman" panose="02020603050405020304" pitchFamily="18" charset="0"/>
              </a:rPr>
              <a:t>?</a:t>
            </a:r>
            <a:endParaRPr lang="en-US" sz="2400" b="1" dirty="0">
              <a:solidFill>
                <a:srgbClr val="002060"/>
              </a:solidFill>
              <a:latin typeface="Times New Roman" panose="02020603050405020304" pitchFamily="18" charset="0"/>
            </a:endParaRPr>
          </a:p>
        </p:txBody>
      </p:sp>
      <p:pic>
        <p:nvPicPr>
          <p:cNvPr id="90" name="Picture 89" descr="6140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27760" y="5315156"/>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16" descr="6140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2115" y="2737610"/>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17" descr="6140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81825" y="4003676"/>
            <a:ext cx="10191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18" descr="6140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5922" y="1465220"/>
            <a:ext cx="1071562" cy="96520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5410200"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000000"/>
                </a:solidFill>
                <a:latin typeface="Tahoma" pitchFamily="34" charset="0"/>
                <a:cs typeface="Tahoma" pitchFamily="34" charset="0"/>
              </a:rPr>
              <a:t>Hết giờ</a:t>
            </a:r>
          </a:p>
        </p:txBody>
      </p:sp>
      <p:sp>
        <p:nvSpPr>
          <p:cNvPr id="86" name="Rectangle 85"/>
          <p:cNvSpPr/>
          <p:nvPr/>
        </p:nvSpPr>
        <p:spPr>
          <a:xfrm>
            <a:off x="5410200" y="6477000"/>
            <a:ext cx="2043113" cy="3059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US" sz="1100"/>
          </a:p>
        </p:txBody>
      </p:sp>
      <p:sp>
        <p:nvSpPr>
          <p:cNvPr id="87" name="Rounded Rectangle 86"/>
          <p:cNvSpPr/>
          <p:nvPr/>
        </p:nvSpPr>
        <p:spPr>
          <a:xfrm>
            <a:off x="5518757"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
        <p:nvSpPr>
          <p:cNvPr id="88" name="Rectangle 87"/>
          <p:cNvSpPr/>
          <p:nvPr/>
        </p:nvSpPr>
        <p:spPr>
          <a:xfrm>
            <a:off x="5410200" y="6230813"/>
            <a:ext cx="2043113" cy="246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1400">
                <a:solidFill>
                  <a:srgbClr val="FF0000"/>
                </a:solidFill>
                <a:latin typeface="Tahoma" pitchFamily="34" charset="0"/>
                <a:cs typeface="Tahoma" pitchFamily="34" charset="0"/>
              </a:rPr>
              <a:t>Thời gian còn lại ...</a:t>
            </a:r>
          </a:p>
        </p:txBody>
      </p:sp>
      <p:sp>
        <p:nvSpPr>
          <p:cNvPr id="94" name="Rectangle 93"/>
          <p:cNvSpPr/>
          <p:nvPr/>
        </p:nvSpPr>
        <p:spPr>
          <a:xfrm>
            <a:off x="5410200" y="6230813"/>
            <a:ext cx="2043113" cy="2461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1400">
                <a:solidFill>
                  <a:srgbClr val="FFFFFF"/>
                </a:solidFill>
                <a:latin typeface="Tahoma" pitchFamily="34" charset="0"/>
                <a:cs typeface="Tahoma" pitchFamily="34" charset="0"/>
              </a:rPr>
              <a:t>Bắt đầu tính giờ</a:t>
            </a:r>
          </a:p>
        </p:txBody>
      </p:sp>
      <p:sp>
        <p:nvSpPr>
          <p:cNvPr id="95" name="Rounded Rectangle 94"/>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00</a:t>
            </a:r>
          </a:p>
        </p:txBody>
      </p:sp>
      <p:sp>
        <p:nvSpPr>
          <p:cNvPr id="96" name="Rounded Rectangle 95"/>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59</a:t>
            </a:r>
          </a:p>
        </p:txBody>
      </p:sp>
      <p:sp>
        <p:nvSpPr>
          <p:cNvPr id="97" name="Rounded Rectangle 96"/>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58</a:t>
            </a:r>
          </a:p>
        </p:txBody>
      </p:sp>
      <p:sp>
        <p:nvSpPr>
          <p:cNvPr id="98" name="Rounded Rectangle 97"/>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57</a:t>
            </a:r>
          </a:p>
        </p:txBody>
      </p:sp>
      <p:sp>
        <p:nvSpPr>
          <p:cNvPr id="99" name="Rounded Rectangle 98"/>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56</a:t>
            </a:r>
          </a:p>
        </p:txBody>
      </p:sp>
      <p:sp>
        <p:nvSpPr>
          <p:cNvPr id="100" name="Rounded Rectangle 99"/>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55</a:t>
            </a:r>
          </a:p>
        </p:txBody>
      </p:sp>
      <p:sp>
        <p:nvSpPr>
          <p:cNvPr id="101" name="Rounded Rectangle 100"/>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54</a:t>
            </a:r>
          </a:p>
        </p:txBody>
      </p:sp>
      <p:sp>
        <p:nvSpPr>
          <p:cNvPr id="102" name="Rounded Rectangle 101"/>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53</a:t>
            </a:r>
          </a:p>
        </p:txBody>
      </p:sp>
      <p:sp>
        <p:nvSpPr>
          <p:cNvPr id="103" name="Rounded Rectangle 102"/>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52</a:t>
            </a:r>
          </a:p>
        </p:txBody>
      </p:sp>
      <p:sp>
        <p:nvSpPr>
          <p:cNvPr id="104" name="Rounded Rectangle 103"/>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51</a:t>
            </a:r>
          </a:p>
        </p:txBody>
      </p:sp>
      <p:sp>
        <p:nvSpPr>
          <p:cNvPr id="105" name="Rounded Rectangle 104"/>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50</a:t>
            </a:r>
          </a:p>
        </p:txBody>
      </p:sp>
      <p:sp>
        <p:nvSpPr>
          <p:cNvPr id="106" name="Rounded Rectangle 105"/>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49</a:t>
            </a:r>
          </a:p>
        </p:txBody>
      </p:sp>
      <p:sp>
        <p:nvSpPr>
          <p:cNvPr id="107" name="Rounded Rectangle 106"/>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48</a:t>
            </a:r>
          </a:p>
        </p:txBody>
      </p:sp>
      <p:sp>
        <p:nvSpPr>
          <p:cNvPr id="108" name="Rounded Rectangle 107"/>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47</a:t>
            </a:r>
          </a:p>
        </p:txBody>
      </p:sp>
      <p:sp>
        <p:nvSpPr>
          <p:cNvPr id="109" name="Rounded Rectangle 108"/>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46</a:t>
            </a:r>
          </a:p>
        </p:txBody>
      </p:sp>
      <p:sp>
        <p:nvSpPr>
          <p:cNvPr id="110" name="Rounded Rectangle 109"/>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45</a:t>
            </a:r>
          </a:p>
        </p:txBody>
      </p:sp>
      <p:sp>
        <p:nvSpPr>
          <p:cNvPr id="111" name="Rounded Rectangle 110"/>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44</a:t>
            </a:r>
          </a:p>
        </p:txBody>
      </p:sp>
      <p:sp>
        <p:nvSpPr>
          <p:cNvPr id="112" name="Rounded Rectangle 111"/>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43</a:t>
            </a:r>
          </a:p>
        </p:txBody>
      </p:sp>
      <p:sp>
        <p:nvSpPr>
          <p:cNvPr id="113" name="Rounded Rectangle 112"/>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42</a:t>
            </a:r>
          </a:p>
        </p:txBody>
      </p:sp>
      <p:sp>
        <p:nvSpPr>
          <p:cNvPr id="114" name="Rounded Rectangle 113"/>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41</a:t>
            </a:r>
          </a:p>
        </p:txBody>
      </p:sp>
      <p:sp>
        <p:nvSpPr>
          <p:cNvPr id="115" name="Rounded Rectangle 114"/>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40</a:t>
            </a:r>
          </a:p>
        </p:txBody>
      </p:sp>
      <p:sp>
        <p:nvSpPr>
          <p:cNvPr id="116" name="Rounded Rectangle 115"/>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39</a:t>
            </a:r>
          </a:p>
        </p:txBody>
      </p:sp>
      <p:sp>
        <p:nvSpPr>
          <p:cNvPr id="117" name="Rounded Rectangle 116"/>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38</a:t>
            </a:r>
          </a:p>
        </p:txBody>
      </p:sp>
      <p:sp>
        <p:nvSpPr>
          <p:cNvPr id="118" name="Rounded Rectangle 117"/>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37</a:t>
            </a:r>
          </a:p>
        </p:txBody>
      </p:sp>
      <p:sp>
        <p:nvSpPr>
          <p:cNvPr id="119" name="Rounded Rectangle 118"/>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36</a:t>
            </a:r>
          </a:p>
        </p:txBody>
      </p:sp>
      <p:sp>
        <p:nvSpPr>
          <p:cNvPr id="120" name="Rounded Rectangle 119"/>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35</a:t>
            </a:r>
          </a:p>
        </p:txBody>
      </p:sp>
      <p:sp>
        <p:nvSpPr>
          <p:cNvPr id="121" name="Rounded Rectangle 120"/>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34</a:t>
            </a:r>
          </a:p>
        </p:txBody>
      </p:sp>
      <p:sp>
        <p:nvSpPr>
          <p:cNvPr id="122" name="Rounded Rectangle 121"/>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33</a:t>
            </a:r>
          </a:p>
        </p:txBody>
      </p:sp>
      <p:sp>
        <p:nvSpPr>
          <p:cNvPr id="123" name="Rounded Rectangle 122"/>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32</a:t>
            </a:r>
          </a:p>
        </p:txBody>
      </p:sp>
      <p:sp>
        <p:nvSpPr>
          <p:cNvPr id="124" name="Rounded Rectangle 123"/>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31</a:t>
            </a:r>
          </a:p>
        </p:txBody>
      </p:sp>
      <p:sp>
        <p:nvSpPr>
          <p:cNvPr id="125" name="Rounded Rectangle 124"/>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30</a:t>
            </a:r>
          </a:p>
        </p:txBody>
      </p:sp>
      <p:sp>
        <p:nvSpPr>
          <p:cNvPr id="126" name="Rounded Rectangle 125"/>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29</a:t>
            </a:r>
          </a:p>
        </p:txBody>
      </p:sp>
      <p:sp>
        <p:nvSpPr>
          <p:cNvPr id="127" name="Rounded Rectangle 126"/>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28</a:t>
            </a:r>
          </a:p>
        </p:txBody>
      </p:sp>
      <p:sp>
        <p:nvSpPr>
          <p:cNvPr id="128" name="Rounded Rectangle 127"/>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27</a:t>
            </a:r>
          </a:p>
        </p:txBody>
      </p:sp>
      <p:sp>
        <p:nvSpPr>
          <p:cNvPr id="129" name="Rounded Rectangle 128"/>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26</a:t>
            </a:r>
          </a:p>
        </p:txBody>
      </p:sp>
      <p:sp>
        <p:nvSpPr>
          <p:cNvPr id="130" name="Rounded Rectangle 129"/>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25</a:t>
            </a:r>
          </a:p>
        </p:txBody>
      </p:sp>
      <p:sp>
        <p:nvSpPr>
          <p:cNvPr id="131" name="Rounded Rectangle 130"/>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24</a:t>
            </a:r>
          </a:p>
        </p:txBody>
      </p:sp>
      <p:sp>
        <p:nvSpPr>
          <p:cNvPr id="132" name="Rounded Rectangle 131"/>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23</a:t>
            </a:r>
          </a:p>
        </p:txBody>
      </p:sp>
      <p:sp>
        <p:nvSpPr>
          <p:cNvPr id="133" name="Rounded Rectangle 132"/>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22</a:t>
            </a:r>
          </a:p>
        </p:txBody>
      </p:sp>
      <p:sp>
        <p:nvSpPr>
          <p:cNvPr id="134" name="Rounded Rectangle 133"/>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21</a:t>
            </a:r>
          </a:p>
        </p:txBody>
      </p:sp>
      <p:sp>
        <p:nvSpPr>
          <p:cNvPr id="135" name="Rounded Rectangle 134"/>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20</a:t>
            </a:r>
          </a:p>
        </p:txBody>
      </p:sp>
      <p:sp>
        <p:nvSpPr>
          <p:cNvPr id="136" name="Rounded Rectangle 135"/>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19</a:t>
            </a:r>
          </a:p>
        </p:txBody>
      </p:sp>
      <p:sp>
        <p:nvSpPr>
          <p:cNvPr id="137" name="Rounded Rectangle 136"/>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18</a:t>
            </a:r>
          </a:p>
        </p:txBody>
      </p:sp>
      <p:sp>
        <p:nvSpPr>
          <p:cNvPr id="138" name="Rounded Rectangle 137"/>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17</a:t>
            </a:r>
          </a:p>
        </p:txBody>
      </p:sp>
      <p:sp>
        <p:nvSpPr>
          <p:cNvPr id="139" name="Rounded Rectangle 138"/>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16</a:t>
            </a:r>
          </a:p>
        </p:txBody>
      </p:sp>
      <p:sp>
        <p:nvSpPr>
          <p:cNvPr id="140" name="Rounded Rectangle 139"/>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15</a:t>
            </a:r>
          </a:p>
        </p:txBody>
      </p:sp>
      <p:sp>
        <p:nvSpPr>
          <p:cNvPr id="141" name="Rounded Rectangle 140"/>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14</a:t>
            </a:r>
          </a:p>
        </p:txBody>
      </p:sp>
      <p:sp>
        <p:nvSpPr>
          <p:cNvPr id="142" name="Rounded Rectangle 141"/>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13</a:t>
            </a:r>
          </a:p>
        </p:txBody>
      </p:sp>
      <p:sp>
        <p:nvSpPr>
          <p:cNvPr id="143" name="Rounded Rectangle 142"/>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12</a:t>
            </a:r>
          </a:p>
        </p:txBody>
      </p:sp>
      <p:sp>
        <p:nvSpPr>
          <p:cNvPr id="144" name="Rounded Rectangle 143"/>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11</a:t>
            </a:r>
          </a:p>
        </p:txBody>
      </p:sp>
      <p:sp>
        <p:nvSpPr>
          <p:cNvPr id="145" name="Rounded Rectangle 144"/>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10</a:t>
            </a:r>
          </a:p>
        </p:txBody>
      </p:sp>
      <p:sp>
        <p:nvSpPr>
          <p:cNvPr id="146" name="Rounded Rectangle 145"/>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09</a:t>
            </a:r>
          </a:p>
        </p:txBody>
      </p:sp>
      <p:sp>
        <p:nvSpPr>
          <p:cNvPr id="147" name="Rounded Rectangle 146"/>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08</a:t>
            </a:r>
          </a:p>
        </p:txBody>
      </p:sp>
      <p:sp>
        <p:nvSpPr>
          <p:cNvPr id="148" name="Rounded Rectangle 147"/>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07</a:t>
            </a:r>
          </a:p>
        </p:txBody>
      </p:sp>
      <p:sp>
        <p:nvSpPr>
          <p:cNvPr id="149" name="Rounded Rectangle 148"/>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06</a:t>
            </a:r>
          </a:p>
        </p:txBody>
      </p:sp>
      <p:sp>
        <p:nvSpPr>
          <p:cNvPr id="150" name="Rounded Rectangle 149"/>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05</a:t>
            </a:r>
          </a:p>
        </p:txBody>
      </p:sp>
      <p:sp>
        <p:nvSpPr>
          <p:cNvPr id="151" name="Rounded Rectangle 150"/>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04</a:t>
            </a:r>
          </a:p>
        </p:txBody>
      </p:sp>
      <p:sp>
        <p:nvSpPr>
          <p:cNvPr id="152" name="Rounded Rectangle 151"/>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03</a:t>
            </a:r>
          </a:p>
        </p:txBody>
      </p:sp>
      <p:sp>
        <p:nvSpPr>
          <p:cNvPr id="153" name="Rounded Rectangle 152"/>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02</a:t>
            </a:r>
          </a:p>
        </p:txBody>
      </p:sp>
      <p:sp>
        <p:nvSpPr>
          <p:cNvPr id="154" name="Rounded Rectangle 153"/>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01</a:t>
            </a:r>
          </a:p>
        </p:txBody>
      </p:sp>
      <p:sp>
        <p:nvSpPr>
          <p:cNvPr id="155" name="Rounded Rectangle 154"/>
          <p:cNvSpPr/>
          <p:nvPr/>
        </p:nvSpPr>
        <p:spPr>
          <a:xfrm>
            <a:off x="6364455" y="6488078"/>
            <a:ext cx="860258"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ahoma" pitchFamily="34" charset="0"/>
                <a:ea typeface="Tahoma" pitchFamily="34" charset="0"/>
                <a:cs typeface="Tahoma" pitchFamily="34" charset="0"/>
              </a:rPr>
              <a:t>00</a:t>
            </a:r>
          </a:p>
        </p:txBody>
      </p:sp>
      <p:sp>
        <p:nvSpPr>
          <p:cNvPr id="156" name="Rounded Rectangle 155"/>
          <p:cNvSpPr/>
          <p:nvPr/>
        </p:nvSpPr>
        <p:spPr>
          <a:xfrm>
            <a:off x="5518757"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solidFill>
                  <a:srgbClr val="FF0000"/>
                </a:solidFill>
                <a:latin typeface="Tahoma" pitchFamily="34" charset="0"/>
                <a:ea typeface="Tahoma" pitchFamily="34" charset="0"/>
                <a:cs typeface="Tahoma" pitchFamily="34" charset="0"/>
              </a:rPr>
              <a:t>0</a:t>
            </a:r>
          </a:p>
        </p:txBody>
      </p:sp>
      <p:sp>
        <p:nvSpPr>
          <p:cNvPr id="157" name="Rounded Rectangle 156"/>
          <p:cNvSpPr/>
          <p:nvPr/>
        </p:nvSpPr>
        <p:spPr>
          <a:xfrm>
            <a:off x="5518757" y="6522887"/>
            <a:ext cx="645194" cy="2589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2400" b="1">
                <a:latin typeface="Tahoma" pitchFamily="34" charset="0"/>
                <a:ea typeface="Tahoma" pitchFamily="34" charset="0"/>
                <a:cs typeface="Tahoma" pitchFamily="34" charset="0"/>
              </a:rPr>
              <a:t>0</a:t>
            </a:r>
          </a:p>
        </p:txBody>
      </p:sp>
    </p:spTree>
    <p:extLst>
      <p:ext uri="{BB962C8B-B14F-4D97-AF65-F5344CB8AC3E}">
        <p14:creationId xmlns:p14="http://schemas.microsoft.com/office/powerpoint/2010/main" val="3368525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repeatCount="3000" fill="hold"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94"/>
                    </p:tgtEl>
                  </p:cond>
                </p:stCondLst>
                <p:endSync evt="end" delay="0">
                  <p:rtn val="all"/>
                </p:endSync>
                <p:childTnLst>
                  <p:par>
                    <p:cTn id="31" fill="hold">
                      <p:stCondLst>
                        <p:cond delay="0"/>
                      </p:stCondLst>
                      <p:childTnLst>
                        <p:par>
                          <p:cTn id="32" fill="hold">
                            <p:stCondLst>
                              <p:cond delay="0"/>
                            </p:stCondLst>
                            <p:childTnLst>
                              <p:par>
                                <p:cTn id="33" presetID="4" presetClass="exit" presetSubtype="16" fill="hold" grpId="0" nodeType="clickEffect">
                                  <p:stCondLst>
                                    <p:cond delay="0"/>
                                  </p:stCondLst>
                                  <p:childTnLst>
                                    <p:animEffect transition="out" filter="box(in)">
                                      <p:cBhvr>
                                        <p:cTn id="34" dur="100"/>
                                        <p:tgtEl>
                                          <p:spTgt spid="94"/>
                                        </p:tgtEl>
                                      </p:cBhvr>
                                    </p:animEffect>
                                    <p:set>
                                      <p:cBhvr>
                                        <p:cTn id="35" dur="1" fill="hold">
                                          <p:stCondLst>
                                            <p:cond delay="99"/>
                                          </p:stCondLst>
                                        </p:cTn>
                                        <p:tgtEl>
                                          <p:spTgt spid="94"/>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box(in)">
                                      <p:cBhvr>
                                        <p:cTn id="38" dur="500"/>
                                        <p:tgtEl>
                                          <p:spTgt spid="87"/>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box(out)">
                                      <p:cBhvr>
                                        <p:cTn id="42" dur="1000"/>
                                        <p:tgtEl>
                                          <p:spTgt spid="14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1500"/>
                            </p:stCondLst>
                            <p:childTnLst>
                              <p:par>
                                <p:cTn id="44" presetID="4" presetClass="entr" presetSubtype="32" fill="hold" grpId="0" nodeType="afterEffect">
                                  <p:stCondLst>
                                    <p:cond delay="0"/>
                                  </p:stCondLst>
                                  <p:childTnLst>
                                    <p:set>
                                      <p:cBhvr>
                                        <p:cTn id="45" dur="1" fill="hold">
                                          <p:stCondLst>
                                            <p:cond delay="0"/>
                                          </p:stCondLst>
                                        </p:cTn>
                                        <p:tgtEl>
                                          <p:spTgt spid="142"/>
                                        </p:tgtEl>
                                        <p:attrNameLst>
                                          <p:attrName>style.visibility</p:attrName>
                                        </p:attrNameLst>
                                      </p:cBhvr>
                                      <p:to>
                                        <p:strVal val="visible"/>
                                      </p:to>
                                    </p:set>
                                    <p:animEffect transition="in" filter="box(out)">
                                      <p:cBhvr>
                                        <p:cTn id="46" dur="1000"/>
                                        <p:tgtEl>
                                          <p:spTgt spid="14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2500"/>
                            </p:stCondLst>
                            <p:childTnLst>
                              <p:par>
                                <p:cTn id="48" presetID="4" presetClass="entr" presetSubtype="32"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box(out)">
                                      <p:cBhvr>
                                        <p:cTn id="50" dur="1000"/>
                                        <p:tgtEl>
                                          <p:spTgt spid="143"/>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144"/>
                                        </p:tgtEl>
                                        <p:attrNameLst>
                                          <p:attrName>style.visibility</p:attrName>
                                        </p:attrNameLst>
                                      </p:cBhvr>
                                      <p:to>
                                        <p:strVal val="visible"/>
                                      </p:to>
                                    </p:set>
                                    <p:animEffect transition="in" filter="box(out)">
                                      <p:cBhvr>
                                        <p:cTn id="54" dur="1000"/>
                                        <p:tgtEl>
                                          <p:spTgt spid="144"/>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4500"/>
                            </p:stCondLst>
                            <p:childTnLst>
                              <p:par>
                                <p:cTn id="56" presetID="4" presetClass="entr" presetSubtype="32" fill="hold" grpId="0" nodeType="afterEffect">
                                  <p:stCondLst>
                                    <p:cond delay="0"/>
                                  </p:stCondLst>
                                  <p:childTnLst>
                                    <p:set>
                                      <p:cBhvr>
                                        <p:cTn id="57" dur="1" fill="hold">
                                          <p:stCondLst>
                                            <p:cond delay="0"/>
                                          </p:stCondLst>
                                        </p:cTn>
                                        <p:tgtEl>
                                          <p:spTgt spid="145"/>
                                        </p:tgtEl>
                                        <p:attrNameLst>
                                          <p:attrName>style.visibility</p:attrName>
                                        </p:attrNameLst>
                                      </p:cBhvr>
                                      <p:to>
                                        <p:strVal val="visible"/>
                                      </p:to>
                                    </p:set>
                                    <p:animEffect transition="in" filter="box(out)">
                                      <p:cBhvr>
                                        <p:cTn id="58" dur="1000"/>
                                        <p:tgtEl>
                                          <p:spTgt spid="145"/>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5500"/>
                            </p:stCondLst>
                            <p:childTnLst>
                              <p:par>
                                <p:cTn id="60" presetID="4" presetClass="entr" presetSubtype="32"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Effect transition="in" filter="box(out)">
                                      <p:cBhvr>
                                        <p:cTn id="62" dur="1000"/>
                                        <p:tgtEl>
                                          <p:spTgt spid="146"/>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6500"/>
                            </p:stCondLst>
                            <p:childTnLst>
                              <p:par>
                                <p:cTn id="64" presetID="4" presetClass="entr" presetSubtype="32"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Effect transition="in" filter="box(out)">
                                      <p:cBhvr>
                                        <p:cTn id="66" dur="1000"/>
                                        <p:tgtEl>
                                          <p:spTgt spid="147"/>
                                        </p:tgtEl>
                                      </p:cBhvr>
                                    </p:animEffec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childTnLst>
                          </p:cTn>
                        </p:par>
                        <p:par>
                          <p:cTn id="67" fill="hold">
                            <p:stCondLst>
                              <p:cond delay="7500"/>
                            </p:stCondLst>
                            <p:childTnLst>
                              <p:par>
                                <p:cTn id="68" presetID="4" presetClass="entr" presetSubtype="32"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Effect transition="in" filter="box(out)">
                                      <p:cBhvr>
                                        <p:cTn id="70" dur="1000"/>
                                        <p:tgtEl>
                                          <p:spTgt spid="148"/>
                                        </p:tgtEl>
                                      </p:cBhvr>
                                    </p:animEffec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1" fill="hold">
                            <p:stCondLst>
                              <p:cond delay="8500"/>
                            </p:stCondLst>
                            <p:childTnLst>
                              <p:par>
                                <p:cTn id="72" presetID="4" presetClass="entr" presetSubtype="32" fill="hold" grpId="0" nodeType="afterEffect">
                                  <p:stCondLst>
                                    <p:cond delay="0"/>
                                  </p:stCondLst>
                                  <p:childTnLst>
                                    <p:set>
                                      <p:cBhvr>
                                        <p:cTn id="73" dur="1" fill="hold">
                                          <p:stCondLst>
                                            <p:cond delay="0"/>
                                          </p:stCondLst>
                                        </p:cTn>
                                        <p:tgtEl>
                                          <p:spTgt spid="149"/>
                                        </p:tgtEl>
                                        <p:attrNameLst>
                                          <p:attrName>style.visibility</p:attrName>
                                        </p:attrNameLst>
                                      </p:cBhvr>
                                      <p:to>
                                        <p:strVal val="visible"/>
                                      </p:to>
                                    </p:set>
                                    <p:animEffect transition="in" filter="box(out)">
                                      <p:cBhvr>
                                        <p:cTn id="74" dur="1000"/>
                                        <p:tgtEl>
                                          <p:spTgt spid="149"/>
                                        </p:tgtEl>
                                      </p:cBhvr>
                                    </p:animEffect>
                                  </p:childTnLst>
                                  <p:subTnLst>
                                    <p:audio>
                                      <p:cMediaNode>
                                        <p:cTn display="0" masterRel="sameClick">
                                          <p:stCondLst>
                                            <p:cond evt="begin" delay="0">
                                              <p:tn val="72"/>
                                            </p:cond>
                                          </p:stCondLst>
                                          <p:endCondLst>
                                            <p:cond evt="onStopAudio" delay="0">
                                              <p:tgtEl>
                                                <p:sldTgt/>
                                              </p:tgtEl>
                                            </p:cond>
                                          </p:endCondLst>
                                        </p:cTn>
                                        <p:tgtEl>
                                          <p:sndTgt r:embed="rId4" name="click.wav"/>
                                        </p:tgtEl>
                                      </p:cMediaNode>
                                    </p:audio>
                                  </p:subTnLst>
                                </p:cTn>
                              </p:par>
                            </p:childTnLst>
                          </p:cTn>
                        </p:par>
                        <p:par>
                          <p:cTn id="75" fill="hold">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150"/>
                                        </p:tgtEl>
                                        <p:attrNameLst>
                                          <p:attrName>style.visibility</p:attrName>
                                        </p:attrNameLst>
                                      </p:cBhvr>
                                      <p:to>
                                        <p:strVal val="visible"/>
                                      </p:to>
                                    </p:set>
                                    <p:animEffect transition="in" filter="box(out)">
                                      <p:cBhvr>
                                        <p:cTn id="78" dur="1000"/>
                                        <p:tgtEl>
                                          <p:spTgt spid="150"/>
                                        </p:tgtEl>
                                      </p:cBhvr>
                                    </p:animEffec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childTnLst>
                          </p:cTn>
                        </p:par>
                        <p:par>
                          <p:cTn id="79" fill="hold">
                            <p:stCondLst>
                              <p:cond delay="10500"/>
                            </p:stCondLst>
                            <p:childTnLst>
                              <p:par>
                                <p:cTn id="80" presetID="4" presetClass="entr" presetSubtype="32" fill="hold" grpId="0" nodeType="after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box(out)">
                                      <p:cBhvr>
                                        <p:cTn id="82" dur="1000"/>
                                        <p:tgtEl>
                                          <p:spTgt spid="151"/>
                                        </p:tgtEl>
                                      </p:cBhvr>
                                    </p:animEffect>
                                  </p:childTnLst>
                                  <p:subTnLst>
                                    <p:audio>
                                      <p:cMediaNode>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p:stCondLst>
                              <p:cond delay="11500"/>
                            </p:stCondLst>
                            <p:childTnLst>
                              <p:par>
                                <p:cTn id="84" presetID="4" presetClass="entr" presetSubtype="32" fill="hold" grpId="0" nodeType="after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box(out)">
                                      <p:cBhvr>
                                        <p:cTn id="86" dur="1000"/>
                                        <p:tgtEl>
                                          <p:spTgt spid="152"/>
                                        </p:tgtEl>
                                      </p:cBhvr>
                                    </p:animEffect>
                                  </p:childTnLst>
                                  <p:subTnLst>
                                    <p:audio>
                                      <p:cMediaNode>
                                        <p:cTn display="0" masterRel="sameClick">
                                          <p:stCondLst>
                                            <p:cond evt="begin" delay="0">
                                              <p:tn val="84"/>
                                            </p:cond>
                                          </p:stCondLst>
                                          <p:endCondLst>
                                            <p:cond evt="onStopAudio" delay="0">
                                              <p:tgtEl>
                                                <p:sldTgt/>
                                              </p:tgtEl>
                                            </p:cond>
                                          </p:endCondLst>
                                        </p:cTn>
                                        <p:tgtEl>
                                          <p:sndTgt r:embed="rId5" name="hammer.wav"/>
                                        </p:tgtEl>
                                      </p:cMediaNode>
                                    </p:audio>
                                  </p:subTnLst>
                                </p:cTn>
                              </p:par>
                            </p:childTnLst>
                          </p:cTn>
                        </p:par>
                        <p:par>
                          <p:cTn id="87" fill="hold">
                            <p:stCondLst>
                              <p:cond delay="12500"/>
                            </p:stCondLst>
                            <p:childTnLst>
                              <p:par>
                                <p:cTn id="88" presetID="4" presetClass="entr" presetSubtype="32" fill="hold" grpId="0" nodeType="afterEffect">
                                  <p:stCondLst>
                                    <p:cond delay="0"/>
                                  </p:stCondLst>
                                  <p:childTnLst>
                                    <p:set>
                                      <p:cBhvr>
                                        <p:cTn id="89" dur="1" fill="hold">
                                          <p:stCondLst>
                                            <p:cond delay="0"/>
                                          </p:stCondLst>
                                        </p:cTn>
                                        <p:tgtEl>
                                          <p:spTgt spid="153"/>
                                        </p:tgtEl>
                                        <p:attrNameLst>
                                          <p:attrName>style.visibility</p:attrName>
                                        </p:attrNameLst>
                                      </p:cBhvr>
                                      <p:to>
                                        <p:strVal val="visible"/>
                                      </p:to>
                                    </p:set>
                                    <p:animEffect transition="in" filter="box(out)">
                                      <p:cBhvr>
                                        <p:cTn id="90" dur="1000"/>
                                        <p:tgtEl>
                                          <p:spTgt spid="153"/>
                                        </p:tgtEl>
                                      </p:cBhvr>
                                    </p:animEffect>
                                  </p:childTnLst>
                                  <p:subTnLst>
                                    <p:audio>
                                      <p:cMediaNode>
                                        <p:cTn display="0" masterRel="sameClick">
                                          <p:stCondLst>
                                            <p:cond evt="begin" delay="0">
                                              <p:tn val="88"/>
                                            </p:cond>
                                          </p:stCondLst>
                                          <p:endCondLst>
                                            <p:cond evt="onStopAudio" delay="0">
                                              <p:tgtEl>
                                                <p:sldTgt/>
                                              </p:tgtEl>
                                            </p:cond>
                                          </p:endCondLst>
                                        </p:cTn>
                                        <p:tgtEl>
                                          <p:sndTgt r:embed="rId5" name="hammer.wav"/>
                                        </p:tgtEl>
                                      </p:cMediaNode>
                                    </p:audio>
                                  </p:subTnLst>
                                </p:cTn>
                              </p:par>
                            </p:childTnLst>
                          </p:cTn>
                        </p:par>
                        <p:par>
                          <p:cTn id="91" fill="hold">
                            <p:stCondLst>
                              <p:cond delay="13500"/>
                            </p:stCondLst>
                            <p:childTnLst>
                              <p:par>
                                <p:cTn id="92" presetID="4" presetClass="entr" presetSubtype="32" fill="hold" grpId="0" nodeType="afterEffect">
                                  <p:stCondLst>
                                    <p:cond delay="0"/>
                                  </p:stCondLst>
                                  <p:childTnLst>
                                    <p:set>
                                      <p:cBhvr>
                                        <p:cTn id="93" dur="1" fill="hold">
                                          <p:stCondLst>
                                            <p:cond delay="0"/>
                                          </p:stCondLst>
                                        </p:cTn>
                                        <p:tgtEl>
                                          <p:spTgt spid="154"/>
                                        </p:tgtEl>
                                        <p:attrNameLst>
                                          <p:attrName>style.visibility</p:attrName>
                                        </p:attrNameLst>
                                      </p:cBhvr>
                                      <p:to>
                                        <p:strVal val="visible"/>
                                      </p:to>
                                    </p:set>
                                    <p:animEffect transition="in" filter="box(out)">
                                      <p:cBhvr>
                                        <p:cTn id="94" dur="1000"/>
                                        <p:tgtEl>
                                          <p:spTgt spid="154"/>
                                        </p:tgtEl>
                                      </p:cBhvr>
                                    </p:animEffect>
                                  </p:childTnLst>
                                  <p:subTnLst>
                                    <p:audio>
                                      <p:cMediaNode>
                                        <p:cTn display="0" masterRel="sameClick">
                                          <p:stCondLst>
                                            <p:cond evt="begin" delay="0">
                                              <p:tn val="92"/>
                                            </p:cond>
                                          </p:stCondLst>
                                          <p:endCondLst>
                                            <p:cond evt="onStopAudio" delay="0">
                                              <p:tgtEl>
                                                <p:sldTgt/>
                                              </p:tgtEl>
                                            </p:cond>
                                          </p:endCondLst>
                                        </p:cTn>
                                        <p:tgtEl>
                                          <p:sndTgt r:embed="rId5" name="hammer.wav"/>
                                        </p:tgtEl>
                                      </p:cMediaNode>
                                    </p:audio>
                                  </p:subTnLst>
                                </p:cTn>
                              </p:par>
                            </p:childTnLst>
                          </p:cTn>
                        </p:par>
                        <p:par>
                          <p:cTn id="95" fill="hold">
                            <p:stCondLst>
                              <p:cond delay="14500"/>
                            </p:stCondLst>
                            <p:childTnLst>
                              <p:par>
                                <p:cTn id="96" presetID="4" presetClass="entr" presetSubtype="32" fill="hold" grpId="0" nodeType="afterEffect">
                                  <p:stCondLst>
                                    <p:cond delay="0"/>
                                  </p:stCondLst>
                                  <p:childTnLst>
                                    <p:set>
                                      <p:cBhvr>
                                        <p:cTn id="97" dur="1" fill="hold">
                                          <p:stCondLst>
                                            <p:cond delay="0"/>
                                          </p:stCondLst>
                                        </p:cTn>
                                        <p:tgtEl>
                                          <p:spTgt spid="155"/>
                                        </p:tgtEl>
                                        <p:attrNameLst>
                                          <p:attrName>style.visibility</p:attrName>
                                        </p:attrNameLst>
                                      </p:cBhvr>
                                      <p:to>
                                        <p:strVal val="visible"/>
                                      </p:to>
                                    </p:set>
                                    <p:animEffect transition="in" filter="box(out)">
                                      <p:cBhvr>
                                        <p:cTn id="98" dur="1000"/>
                                        <p:tgtEl>
                                          <p:spTgt spid="155"/>
                                        </p:tgtEl>
                                      </p:cBhvr>
                                    </p:animEffect>
                                  </p:childTnLst>
                                  <p:subTnLst>
                                    <p:audio>
                                      <p:cMediaNode>
                                        <p:cTn display="0" masterRel="sameClick">
                                          <p:stCondLst>
                                            <p:cond evt="begin" delay="0">
                                              <p:tn val="96"/>
                                            </p:cond>
                                          </p:stCondLst>
                                          <p:endCondLst>
                                            <p:cond evt="onStopAudio" delay="0">
                                              <p:tgtEl>
                                                <p:sldTgt/>
                                              </p:tgtEl>
                                            </p:cond>
                                          </p:endCondLst>
                                        </p:cTn>
                                        <p:tgtEl>
                                          <p:sndTgt r:embed="rId6" name="drumroll.wav"/>
                                        </p:tgtEl>
                                      </p:cMediaNode>
                                    </p:audio>
                                  </p:subTnLst>
                                </p:cTn>
                              </p:par>
                              <p:par>
                                <p:cTn id="99" presetID="4" presetClass="entr" presetSubtype="32" fill="hold" grpId="0" nodeType="withEffect">
                                  <p:stCondLst>
                                    <p:cond delay="0"/>
                                  </p:stCondLst>
                                  <p:childTnLst>
                                    <p:set>
                                      <p:cBhvr>
                                        <p:cTn id="100" dur="1" fill="hold">
                                          <p:stCondLst>
                                            <p:cond delay="0"/>
                                          </p:stCondLst>
                                        </p:cTn>
                                        <p:tgtEl>
                                          <p:spTgt spid="156"/>
                                        </p:tgtEl>
                                        <p:attrNameLst>
                                          <p:attrName>style.visibility</p:attrName>
                                        </p:attrNameLst>
                                      </p:cBhvr>
                                      <p:to>
                                        <p:strVal val="visible"/>
                                      </p:to>
                                    </p:set>
                                    <p:animEffect transition="in" filter="box(out)">
                                      <p:cBhvr>
                                        <p:cTn id="101" dur="1000"/>
                                        <p:tgtEl>
                                          <p:spTgt spid="156"/>
                                        </p:tgtEl>
                                      </p:cBhvr>
                                    </p:animEffect>
                                  </p:childTnLst>
                                  <p:subTnLst>
                                    <p:audio>
                                      <p:cMediaNode>
                                        <p:cTn display="0" masterRel="sameClick">
                                          <p:stCondLst>
                                            <p:cond evt="begin" delay="0">
                                              <p:tn val="99"/>
                                            </p:cond>
                                          </p:stCondLst>
                                          <p:endCondLst>
                                            <p:cond evt="onStopAudio" delay="0">
                                              <p:tgtEl>
                                                <p:sldTgt/>
                                              </p:tgtEl>
                                            </p:cond>
                                          </p:endCondLst>
                                        </p:cTn>
                                        <p:tgtEl>
                                          <p:sndTgt r:embed="rId6" name="drumroll.wav"/>
                                        </p:tgtEl>
                                      </p:cMediaNode>
                                    </p:audio>
                                  </p:subTnLst>
                                </p:cTn>
                              </p:par>
                              <p:par>
                                <p:cTn id="102" presetID="4" presetClass="exit" presetSubtype="16" fill="hold" grpId="0" nodeType="withEffect">
                                  <p:stCondLst>
                                    <p:cond delay="0"/>
                                  </p:stCondLst>
                                  <p:childTnLst>
                                    <p:animEffect transition="out" filter="box(in)">
                                      <p:cBhvr>
                                        <p:cTn id="103" dur="500"/>
                                        <p:tgtEl>
                                          <p:spTgt spid="88"/>
                                        </p:tgtEl>
                                      </p:cBhvr>
                                    </p:animEffect>
                                    <p:set>
                                      <p:cBhvr>
                                        <p:cTn id="104" dur="1" fill="hold">
                                          <p:stCondLst>
                                            <p:cond delay="499"/>
                                          </p:stCondLst>
                                        </p:cTn>
                                        <p:tgtEl>
                                          <p:spTgt spid="88"/>
                                        </p:tgtEl>
                                        <p:attrNameLst>
                                          <p:attrName>style.visibility</p:attrName>
                                        </p:attrNameLst>
                                      </p:cBhvr>
                                      <p:to>
                                        <p:strVal val="hidden"/>
                                      </p:to>
                                    </p:set>
                                  </p:childTnLst>
                                </p:cTn>
                              </p:par>
                            </p:childTnLst>
                          </p:cTn>
                        </p:par>
                        <p:par>
                          <p:cTn id="105" fill="hold">
                            <p:stCondLst>
                              <p:cond delay="15500"/>
                            </p:stCondLst>
                            <p:childTnLst>
                              <p:par>
                                <p:cTn id="106" presetID="20" presetClass="emph" presetSubtype="0" repeatCount="5000" fill="hold" nodeType="afterEffect">
                                  <p:stCondLst>
                                    <p:cond delay="0"/>
                                  </p:stCondLst>
                                  <p:iterate type="lt">
                                    <p:tmPct val="10000"/>
                                  </p:iterate>
                                  <p:childTnLst>
                                    <p:set>
                                      <p:cBhvr override="childStyle">
                                        <p:cTn id="107" dur="500" autoRev="1" fill="hold"/>
                                        <p:tgtEl>
                                          <p:spTgt spid="84">
                                            <p:txEl>
                                              <p:pRg st="0" end="0"/>
                                            </p:txEl>
                                          </p:spTgt>
                                        </p:tgtEl>
                                        <p:attrNameLst>
                                          <p:attrName>style.color</p:attrName>
                                        </p:attrNameLst>
                                      </p:cBhvr>
                                      <p:to>
                                        <p:clrVal>
                                          <a:schemeClr val="accent2"/>
                                        </p:clrVal>
                                      </p:to>
                                    </p:set>
                                    <p:set>
                                      <p:cBhvr>
                                        <p:cTn id="108" dur="500" autoRev="1" fill="hold"/>
                                        <p:tgtEl>
                                          <p:spTgt spid="84">
                                            <p:txEl>
                                              <p:pRg st="0" end="0"/>
                                            </p:txEl>
                                          </p:spTgt>
                                        </p:tgtEl>
                                        <p:attrNameLst>
                                          <p:attrName>fillcolor</p:attrName>
                                        </p:attrNameLst>
                                      </p:cBhvr>
                                      <p:to>
                                        <p:clrVal>
                                          <a:schemeClr val="accent2"/>
                                        </p:clrVal>
                                      </p:to>
                                    </p:set>
                                    <p:set>
                                      <p:cBhvr>
                                        <p:cTn id="109" dur="500" autoRev="1" fill="hold"/>
                                        <p:tgtEl>
                                          <p:spTgt spid="84">
                                            <p:txEl>
                                              <p:pRg st="0" end="0"/>
                                            </p:txEl>
                                          </p:spTgt>
                                        </p:tgtEl>
                                        <p:attrNameLst>
                                          <p:attrName>fill.type</p:attrName>
                                        </p:attrNameLst>
                                      </p:cBhvr>
                                      <p:to>
                                        <p:strVal val="solid"/>
                                      </p:to>
                                    </p:set>
                                  </p:childTnLst>
                                </p:cTn>
                              </p:par>
                            </p:childTnLst>
                          </p:cTn>
                        </p:par>
                      </p:childTnLst>
                    </p:cTn>
                  </p:par>
                </p:childTnLst>
              </p:cTn>
              <p:nextCondLst>
                <p:cond evt="onClick" delay="0">
                  <p:tgtEl>
                    <p:spTgt spid="94"/>
                  </p:tgtEl>
                </p:cond>
              </p:nextCondLst>
            </p:seq>
          </p:childTnLst>
        </p:cTn>
      </p:par>
    </p:tnLst>
    <p:bldLst>
      <p:bldP spid="87" grpId="0" animBg="1"/>
      <p:bldP spid="88" grpId="0" animBg="1"/>
      <p:bldP spid="94"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96838"/>
            <a:ext cx="13684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8661">
            <a:off x="2192338" y="631825"/>
            <a:ext cx="2919412"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733550"/>
            <a:ext cx="36337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275" y="2640013"/>
            <a:ext cx="3878263"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7188" y="2965450"/>
            <a:ext cx="33305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4213" y="3041650"/>
            <a:ext cx="173355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1150" y="3041650"/>
            <a:ext cx="2859088"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150" y="2935288"/>
            <a:ext cx="36957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1150" y="2630488"/>
            <a:ext cx="38925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1150" y="866775"/>
            <a:ext cx="30257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4000" y="1944688"/>
            <a:ext cx="36163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35413" y="280988"/>
            <a:ext cx="2033587" cy="838200"/>
          </a:xfrm>
          <a:prstGeom prst="rect">
            <a:avLst/>
          </a:prstGeom>
          <a:solidFill>
            <a:srgbClr val="FF99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mềm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diệt</a:t>
            </a:r>
            <a:r>
              <a:rPr lang="en-US" sz="2200" dirty="0">
                <a:latin typeface="Times New Roman" panose="02020603050405020304" pitchFamily="18" charset="0"/>
                <a:cs typeface="Times New Roman" panose="02020603050405020304" pitchFamily="18" charset="0"/>
              </a:rPr>
              <a:t> Virus</a:t>
            </a:r>
          </a:p>
        </p:txBody>
      </p:sp>
      <p:sp>
        <p:nvSpPr>
          <p:cNvPr id="8" name="Rectangle 7">
            <a:hlinkClick r:id="rId13" action="ppaction://hlinkfile"/>
          </p:cNvPr>
          <p:cNvSpPr>
            <a:spLocks noChangeArrowheads="1"/>
          </p:cNvSpPr>
          <p:nvPr/>
        </p:nvSpPr>
        <p:spPr bwMode="auto">
          <a:xfrm>
            <a:off x="6386513" y="517525"/>
            <a:ext cx="2536825" cy="1179513"/>
          </a:xfrm>
          <a:prstGeom prst="rect">
            <a:avLst/>
          </a:prstGeom>
          <a:solidFill>
            <a:srgbClr val="0000FF"/>
          </a:solidFill>
          <a:ln w="28575">
            <a:solidFill>
              <a:srgbClr val="FF0066"/>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Bật</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năng</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UAC </a:t>
            </a: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Windows: </a:t>
            </a: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ngăn</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chặn</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virus </a:t>
            </a: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máy</a:t>
            </a:r>
            <a:r>
              <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endParaRPr lang="en-US" alt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477838" y="4961731"/>
            <a:ext cx="1811338" cy="1541462"/>
          </a:xfrm>
          <a:prstGeom prst="rect">
            <a:avLst/>
          </a:prstGeom>
          <a:solidFill>
            <a:srgbClr val="00B050"/>
          </a:solidFill>
          <a:ln w="28575">
            <a:solidFill>
              <a:srgbClr val="FF0066"/>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Kích</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hoạt</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tường</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lửa</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tuỳ</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smtClean="0">
                <a:solidFill>
                  <a:srgbClr val="001A33"/>
                </a:solidFill>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2200" dirty="0" smtClean="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chế</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smtClean="0">
                <a:solidFill>
                  <a:srgbClr val="001A33"/>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en-US" sz="2200" dirty="0" smtClean="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làm</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việc</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a:hlinkClick r:id="rId14" action="ppaction://hlinkfile"/>
          </p:cNvPr>
          <p:cNvSpPr>
            <a:spLocks noChangeArrowheads="1"/>
          </p:cNvSpPr>
          <p:nvPr/>
        </p:nvSpPr>
        <p:spPr bwMode="auto">
          <a:xfrm>
            <a:off x="7248525" y="4251325"/>
            <a:ext cx="1530350" cy="454025"/>
          </a:xfrm>
          <a:prstGeom prst="rect">
            <a:avLst/>
          </a:prstGeom>
          <a:solidFill>
            <a:srgbClr val="FFC000"/>
          </a:solidFill>
          <a:ln w="28575">
            <a:solidFill>
              <a:srgbClr val="FF0066"/>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Gỡ</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bỏ</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Java </a:t>
            </a:r>
            <a:endParaRPr lang="en-US" alt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hlinkClick r:id="rId15" action="ppaction://hlinkfile"/>
          </p:cNvPr>
          <p:cNvSpPr>
            <a:spLocks noChangeArrowheads="1"/>
          </p:cNvSpPr>
          <p:nvPr/>
        </p:nvSpPr>
        <p:spPr bwMode="auto">
          <a:xfrm>
            <a:off x="6423025" y="5180013"/>
            <a:ext cx="2209800" cy="1541462"/>
          </a:xfrm>
          <a:prstGeom prst="rect">
            <a:avLst/>
          </a:prstGeom>
          <a:solidFill>
            <a:srgbClr val="CC0099"/>
          </a:solidFill>
          <a:ln w="28575">
            <a:solidFill>
              <a:srgbClr val="00B05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a:solidFill>
                  <a:srgbClr val="001A33"/>
                </a:solidFill>
                <a:latin typeface="Times New Roman" panose="02020603050405020304" pitchFamily="18" charset="0"/>
                <a:ea typeface="Calibri" panose="020F0502020204030204" pitchFamily="34" charset="0"/>
                <a:cs typeface="Times New Roman" panose="02020603050405020304" pitchFamily="18" charset="0"/>
              </a:rPr>
              <a:t>Giữ cho phần mềm trên máy tính luôn là phiên bản mới nhất </a:t>
            </a:r>
            <a:endParaRPr lang="en-US" altLang="en-US" sz="2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26">
            <a:hlinkClick r:id="rId16" action="ppaction://hlinkfile"/>
          </p:cNvPr>
          <p:cNvSpPr>
            <a:spLocks noChangeArrowheads="1"/>
          </p:cNvSpPr>
          <p:nvPr/>
        </p:nvSpPr>
        <p:spPr bwMode="auto">
          <a:xfrm>
            <a:off x="3224213" y="5235575"/>
            <a:ext cx="2286000" cy="1541463"/>
          </a:xfrm>
          <a:prstGeom prst="rect">
            <a:avLst/>
          </a:prstGeom>
          <a:solidFill>
            <a:srgbClr val="3333CC"/>
          </a:solidFill>
          <a:ln w="28575">
            <a:solidFill>
              <a:srgbClr val="FF0066"/>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Cẩn thận với các phần mềm dạng “Download and Run” </a:t>
            </a:r>
          </a:p>
        </p:txBody>
      </p:sp>
      <p:sp>
        <p:nvSpPr>
          <p:cNvPr id="29" name="Rectangle 28">
            <a:hlinkClick r:id="rId17" action="ppaction://hlinkfile"/>
          </p:cNvPr>
          <p:cNvSpPr>
            <a:spLocks noChangeArrowheads="1"/>
          </p:cNvSpPr>
          <p:nvPr/>
        </p:nvSpPr>
        <p:spPr bwMode="auto">
          <a:xfrm>
            <a:off x="7320041" y="2152433"/>
            <a:ext cx="1727200" cy="1539875"/>
          </a:xfrm>
          <a:prstGeom prst="rect">
            <a:avLst/>
          </a:prstGeom>
          <a:solidFill>
            <a:srgbClr val="00B050"/>
          </a:solidFill>
          <a:ln w="28575">
            <a:solidFill>
              <a:srgbClr val="FF0066"/>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Tránh</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các</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mềm</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lậu</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công</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cụ</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bẻ</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1A33"/>
                </a:solidFill>
                <a:latin typeface="Times New Roman" panose="02020603050405020304" pitchFamily="18" charset="0"/>
                <a:ea typeface="Calibri" panose="020F0502020204030204" pitchFamily="34" charset="0"/>
                <a:cs typeface="Times New Roman" panose="02020603050405020304" pitchFamily="18" charset="0"/>
              </a:rPr>
              <a:t>khoá</a:t>
            </a:r>
            <a:r>
              <a:rPr lang="en-US" altLang="en-US" sz="2200" dirty="0">
                <a:solidFill>
                  <a:srgbClr val="001A33"/>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152400" y="3097213"/>
            <a:ext cx="2327275" cy="1541462"/>
          </a:xfrm>
          <a:prstGeom prst="rect">
            <a:avLst/>
          </a:prstGeom>
          <a:solidFill>
            <a:srgbClr val="FF0066"/>
          </a:solidFill>
          <a:ln w="28575">
            <a:solidFill>
              <a:srgbClr val="00B05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Hãy nên cảnh giác với các Email lừa đảo và các lời mời trên mạng xã hội</a:t>
            </a:r>
          </a:p>
        </p:txBody>
      </p:sp>
      <p:sp>
        <p:nvSpPr>
          <p:cNvPr id="21505" name="Rectangle 21504"/>
          <p:cNvSpPr>
            <a:spLocks noChangeArrowheads="1"/>
          </p:cNvSpPr>
          <p:nvPr/>
        </p:nvSpPr>
        <p:spPr bwMode="auto">
          <a:xfrm>
            <a:off x="492125" y="1220788"/>
            <a:ext cx="1452563" cy="1179512"/>
          </a:xfrm>
          <a:prstGeom prst="rect">
            <a:avLst/>
          </a:prstGeom>
          <a:solidFill>
            <a:srgbClr val="9900CC"/>
          </a:solidFill>
          <a:ln w="28575">
            <a:solidFill>
              <a:srgbClr val="FF0066"/>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Không tái sử dụng lại mật khẩu </a:t>
            </a:r>
          </a:p>
        </p:txBody>
      </p:sp>
      <p:sp>
        <p:nvSpPr>
          <p:cNvPr id="21507" name="Rectangle 21506"/>
          <p:cNvSpPr>
            <a:spLocks noChangeArrowheads="1"/>
          </p:cNvSpPr>
          <p:nvPr/>
        </p:nvSpPr>
        <p:spPr bwMode="auto">
          <a:xfrm>
            <a:off x="1878013" y="269875"/>
            <a:ext cx="1741487" cy="815975"/>
          </a:xfrm>
          <a:prstGeom prst="rect">
            <a:avLst/>
          </a:prstGeom>
          <a:solidFill>
            <a:srgbClr val="3333CC"/>
          </a:solidFill>
          <a:ln w="28575">
            <a:solidFill>
              <a:srgbClr val="FF0066"/>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7000"/>
              </a:lnSpc>
              <a:spcAft>
                <a:spcPts val="800"/>
              </a:spcAft>
            </a:pPr>
            <a:r>
              <a:rPr lang="en-US" altLang="en-US" sz="22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Sử dụng mật khẩu an toàn</a:t>
            </a:r>
          </a:p>
        </p:txBody>
      </p:sp>
      <p:sp>
        <p:nvSpPr>
          <p:cNvPr id="3" name="5-Point Star 2"/>
          <p:cNvSpPr/>
          <p:nvPr/>
        </p:nvSpPr>
        <p:spPr>
          <a:xfrm>
            <a:off x="3935413" y="65882"/>
            <a:ext cx="407987" cy="21510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1740694" y="61818"/>
            <a:ext cx="407987" cy="295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864373" y="2776556"/>
            <a:ext cx="407987" cy="2959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039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fade">
                                      <p:cBhvr>
                                        <p:cTn id="17" dur="500"/>
                                        <p:tgtEl>
                                          <p:spTgt spid="2150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5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animEffect transition="in" filter="fade">
                                      <p:cBhvr>
                                        <p:cTn id="31" dur="500"/>
                                        <p:tgtEl>
                                          <p:spTgt spid="215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5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15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15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15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15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50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215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5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2" grpId="0" animBg="1"/>
      <p:bldP spid="25" grpId="0" animBg="1"/>
      <p:bldP spid="27" grpId="0" animBg="1"/>
      <p:bldP spid="29" grpId="0" animBg="1"/>
      <p:bldP spid="31" grpId="0" animBg="1"/>
      <p:bldP spid="21505" grpId="0" animBg="1"/>
      <p:bldP spid="21507" grpId="0" animBg="1"/>
      <p:bldP spid="3" grpId="0" animBg="1"/>
      <p:bldP spid="24"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AutoShape 92">
            <a:hlinkClick r:id="rId3" action="ppaction://hlinkfile"/>
          </p:cNvPr>
          <p:cNvSpPr>
            <a:spLocks noChangeArrowheads="1"/>
          </p:cNvSpPr>
          <p:nvPr/>
        </p:nvSpPr>
        <p:spPr bwMode="gray">
          <a:xfrm>
            <a:off x="5257800" y="4191000"/>
            <a:ext cx="2590800" cy="1754326"/>
          </a:xfrm>
          <a:prstGeom prst="chevron">
            <a:avLst>
              <a:gd name="adj" fmla="val 17384"/>
            </a:avLst>
          </a:prstGeom>
          <a:solidFill>
            <a:srgbClr val="FFC000"/>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r>
              <a:rPr lang="en-US" altLang="en-US" sz="3600" b="1" dirty="0" smtClean="0">
                <a:latin typeface="Times New Roman" panose="02020603050405020304" pitchFamily="18" charset="0"/>
                <a:cs typeface="Times New Roman" panose="02020603050405020304" pitchFamily="18" charset="0"/>
              </a:rPr>
              <a:t>QUAN SÁT VIDEO</a:t>
            </a:r>
            <a:endParaRPr lang="en-US" altLang="en-US" sz="3200" dirty="0">
              <a:latin typeface="Times New Roman" panose="02020603050405020304" pitchFamily="18" charset="0"/>
              <a:cs typeface="Times New Roman" panose="02020603050405020304" pitchFamily="18" charset="0"/>
            </a:endParaRPr>
          </a:p>
        </p:txBody>
      </p:sp>
      <p:sp>
        <p:nvSpPr>
          <p:cNvPr id="8" name="Freeform 7"/>
          <p:cNvSpPr>
            <a:spLocks noEditPoints="1"/>
          </p:cNvSpPr>
          <p:nvPr/>
        </p:nvSpPr>
        <p:spPr bwMode="gray">
          <a:xfrm>
            <a:off x="965200" y="2881451"/>
            <a:ext cx="4510088" cy="3063875"/>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bg2"/>
              </a:gs>
              <a:gs pos="100000">
                <a:schemeClr val="hlink"/>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endParaRPr lang="en-US"/>
          </a:p>
        </p:txBody>
      </p:sp>
      <p:sp>
        <p:nvSpPr>
          <p:cNvPr id="9" name="Oval 8"/>
          <p:cNvSpPr>
            <a:spLocks noChangeArrowheads="1"/>
          </p:cNvSpPr>
          <p:nvPr/>
        </p:nvSpPr>
        <p:spPr bwMode="gray">
          <a:xfrm>
            <a:off x="2895600" y="4599126"/>
            <a:ext cx="1409700" cy="126206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endParaRPr lang="en-US"/>
          </a:p>
        </p:txBody>
      </p:sp>
      <p:grpSp>
        <p:nvGrpSpPr>
          <p:cNvPr id="10" name="Group 9"/>
          <p:cNvGrpSpPr>
            <a:grpSpLocks/>
          </p:cNvGrpSpPr>
          <p:nvPr/>
        </p:nvGrpSpPr>
        <p:grpSpPr bwMode="auto">
          <a:xfrm>
            <a:off x="1331999" y="2395676"/>
            <a:ext cx="1373764" cy="1441450"/>
            <a:chOff x="732" y="2112"/>
            <a:chExt cx="842" cy="860"/>
          </a:xfrm>
        </p:grpSpPr>
        <p:sp>
          <p:nvSpPr>
            <p:cNvPr id="11" name="Oval 10"/>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endParaRPr lang="en-US"/>
            </a:p>
          </p:txBody>
        </p:sp>
        <p:sp>
          <p:nvSpPr>
            <p:cNvPr id="12" name="Oval 11"/>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endParaRPr lang="en-US"/>
            </a:p>
          </p:txBody>
        </p:sp>
        <p:sp>
          <p:nvSpPr>
            <p:cNvPr id="13" name="Oval 12"/>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endParaRPr lang="en-US"/>
            </a:p>
          </p:txBody>
        </p:sp>
        <p:sp>
          <p:nvSpPr>
            <p:cNvPr id="14" name="Oval 13"/>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defPPr>
                <a:defRPr lang="en-US"/>
              </a:defPPr>
              <a:lvl1pPr algn="ctr" rtl="0" fontAlgn="base">
                <a:spcBef>
                  <a:spcPct val="0"/>
                </a:spcBef>
                <a:spcAft>
                  <a:spcPct val="0"/>
                </a:spcAft>
                <a:defRPr kern="1200">
                  <a:solidFill>
                    <a:schemeClr val="tx1"/>
                  </a:solidFill>
                  <a:latin typeface=".VnAvant" panose="020B7200000000000000" pitchFamily="34" charset="0"/>
                  <a:ea typeface="+mn-ea"/>
                  <a:cs typeface="+mn-cs"/>
                </a:defRPr>
              </a:lvl1pPr>
              <a:lvl2pPr marL="457200" algn="ctr" rtl="0" fontAlgn="base">
                <a:spcBef>
                  <a:spcPct val="0"/>
                </a:spcBef>
                <a:spcAft>
                  <a:spcPct val="0"/>
                </a:spcAft>
                <a:defRPr kern="1200">
                  <a:solidFill>
                    <a:schemeClr val="tx1"/>
                  </a:solidFill>
                  <a:latin typeface=".VnAvant" panose="020B7200000000000000" pitchFamily="34" charset="0"/>
                  <a:ea typeface="+mn-ea"/>
                  <a:cs typeface="+mn-cs"/>
                </a:defRPr>
              </a:lvl2pPr>
              <a:lvl3pPr marL="914400" algn="ctr" rtl="0" fontAlgn="base">
                <a:spcBef>
                  <a:spcPct val="0"/>
                </a:spcBef>
                <a:spcAft>
                  <a:spcPct val="0"/>
                </a:spcAft>
                <a:defRPr kern="1200">
                  <a:solidFill>
                    <a:schemeClr val="tx1"/>
                  </a:solidFill>
                  <a:latin typeface=".VnAvant" panose="020B7200000000000000" pitchFamily="34" charset="0"/>
                  <a:ea typeface="+mn-ea"/>
                  <a:cs typeface="+mn-cs"/>
                </a:defRPr>
              </a:lvl3pPr>
              <a:lvl4pPr marL="1371600" algn="ctr" rtl="0" fontAlgn="base">
                <a:spcBef>
                  <a:spcPct val="0"/>
                </a:spcBef>
                <a:spcAft>
                  <a:spcPct val="0"/>
                </a:spcAft>
                <a:defRPr kern="1200">
                  <a:solidFill>
                    <a:schemeClr val="tx1"/>
                  </a:solidFill>
                  <a:latin typeface=".VnAvant" panose="020B7200000000000000" pitchFamily="34" charset="0"/>
                  <a:ea typeface="+mn-ea"/>
                  <a:cs typeface="+mn-cs"/>
                </a:defRPr>
              </a:lvl4pPr>
              <a:lvl5pPr marL="1828800" algn="ctr" rtl="0" fontAlgn="base">
                <a:spcBef>
                  <a:spcPct val="0"/>
                </a:spcBef>
                <a:spcAft>
                  <a:spcPct val="0"/>
                </a:spcAft>
                <a:defRPr kern="1200">
                  <a:solidFill>
                    <a:schemeClr val="tx1"/>
                  </a:solidFill>
                  <a:latin typeface=".VnAvant" panose="020B7200000000000000" pitchFamily="34" charset="0"/>
                  <a:ea typeface="+mn-ea"/>
                  <a:cs typeface="+mn-cs"/>
                </a:defRPr>
              </a:lvl5pPr>
              <a:lvl6pPr marL="2286000" algn="l" defTabSz="914400" rtl="0" eaLnBrk="1" latinLnBrk="0" hangingPunct="1">
                <a:defRPr kern="1200">
                  <a:solidFill>
                    <a:schemeClr val="tx1"/>
                  </a:solidFill>
                  <a:latin typeface=".VnAvant" panose="020B7200000000000000" pitchFamily="34" charset="0"/>
                  <a:ea typeface="+mn-ea"/>
                  <a:cs typeface="+mn-cs"/>
                </a:defRPr>
              </a:lvl6pPr>
              <a:lvl7pPr marL="2743200" algn="l" defTabSz="914400" rtl="0" eaLnBrk="1" latinLnBrk="0" hangingPunct="1">
                <a:defRPr kern="1200">
                  <a:solidFill>
                    <a:schemeClr val="tx1"/>
                  </a:solidFill>
                  <a:latin typeface=".VnAvant" panose="020B7200000000000000" pitchFamily="34" charset="0"/>
                  <a:ea typeface="+mn-ea"/>
                  <a:cs typeface="+mn-cs"/>
                </a:defRPr>
              </a:lvl7pPr>
              <a:lvl8pPr marL="3200400" algn="l" defTabSz="914400" rtl="0" eaLnBrk="1" latinLnBrk="0" hangingPunct="1">
                <a:defRPr kern="1200">
                  <a:solidFill>
                    <a:schemeClr val="tx1"/>
                  </a:solidFill>
                  <a:latin typeface=".VnAvant" panose="020B7200000000000000" pitchFamily="34" charset="0"/>
                  <a:ea typeface="+mn-ea"/>
                  <a:cs typeface="+mn-cs"/>
                </a:defRPr>
              </a:lvl8pPr>
              <a:lvl9pPr marL="3657600" algn="l" defTabSz="914400" rtl="0" eaLnBrk="1" latinLnBrk="0" hangingPunct="1">
                <a:defRPr kern="1200">
                  <a:solidFill>
                    <a:schemeClr val="tx1"/>
                  </a:solidFill>
                  <a:latin typeface=".VnAvant" panose="020B7200000000000000" pitchFamily="34" charset="0"/>
                  <a:ea typeface="+mn-ea"/>
                  <a:cs typeface="+mn-cs"/>
                </a:defRPr>
              </a:lvl9pPr>
            </a:lstStyle>
            <a:p>
              <a:endParaRPr lang="en-US"/>
            </a:p>
          </p:txBody>
        </p:sp>
      </p:grpSp>
      <p:sp>
        <p:nvSpPr>
          <p:cNvPr id="15" name="Oval Callout 14"/>
          <p:cNvSpPr/>
          <p:nvPr/>
        </p:nvSpPr>
        <p:spPr>
          <a:xfrm>
            <a:off x="6934200" y="2858337"/>
            <a:ext cx="1668453" cy="823023"/>
          </a:xfrm>
          <a:prstGeom prst="wedgeEllipseCallout">
            <a:avLst>
              <a:gd name="adj1" fmla="val -11300"/>
              <a:gd name="adj2" fmla="val 14311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latin typeface="Times New Roman" panose="02020603050405020304" pitchFamily="18" charset="0"/>
                <a:cs typeface="Times New Roman" panose="02020603050405020304" pitchFamily="18" charset="0"/>
              </a:rPr>
              <a:t>Video</a:t>
            </a:r>
            <a:endParaRPr lang="vi-VN"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742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1969294" y="846534"/>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prstClr val="black"/>
              </a:solidFill>
              <a:latin typeface="Calibri"/>
            </a:endParaRPr>
          </a:p>
        </p:txBody>
      </p:sp>
      <p:sp>
        <p:nvSpPr>
          <p:cNvPr id="3"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1522570" y="1021753"/>
            <a:ext cx="64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spcBef>
                <a:spcPct val="50000"/>
              </a:spcBef>
              <a:spcAft>
                <a:spcPts val="0"/>
              </a:spcAft>
              <a:buFont typeface="Arial" panose="020B0604020202020204" pitchFamily="34" charset="0"/>
              <a:buNone/>
            </a:pPr>
            <a:r>
              <a:rPr lang="en-US" altLang="en-US" sz="3600" b="1" dirty="0">
                <a:solidFill>
                  <a:srgbClr val="3333FF"/>
                </a:solidFill>
                <a:latin typeface="Times New Roman" panose="02020603050405020304" pitchFamily="18" charset="0"/>
                <a:cs typeface="Times New Roman" panose="02020603050405020304" pitchFamily="18" charset="0"/>
              </a:rPr>
              <a:t>TIẾT…. </a:t>
            </a:r>
          </a:p>
        </p:txBody>
      </p:sp>
      <p:sp>
        <p:nvSpPr>
          <p:cNvPr id="7" name="Rectangle 6"/>
          <p:cNvSpPr/>
          <p:nvPr/>
        </p:nvSpPr>
        <p:spPr>
          <a:xfrm>
            <a:off x="1219200" y="2075259"/>
            <a:ext cx="7240430" cy="1708160"/>
          </a:xfrm>
          <a:prstGeom prst="rect">
            <a:avLst/>
          </a:prstGeom>
        </p:spPr>
        <p:txBody>
          <a:bodyPr wrap="square">
            <a:spAutoFit/>
          </a:bodyPr>
          <a:lstStyle/>
          <a:p>
            <a:pPr algn="ctr" fontAlgn="auto">
              <a:spcBef>
                <a:spcPts val="0"/>
              </a:spcBef>
              <a:spcAft>
                <a:spcPts val="0"/>
              </a:spcAft>
            </a:pPr>
            <a:r>
              <a:rPr lang="en-US" sz="3500" b="1" dirty="0">
                <a:solidFill>
                  <a:srgbClr val="FF0000"/>
                </a:solidFill>
                <a:latin typeface="Times New Roman" panose="02020603050405020304" pitchFamily="18" charset="0"/>
                <a:cs typeface="Times New Roman" panose="02020603050405020304" pitchFamily="18" charset="0"/>
              </a:rPr>
              <a:t>BÀI 3: </a:t>
            </a:r>
            <a:r>
              <a:rPr lang="vi-VN" sz="3500" b="1" dirty="0">
                <a:solidFill>
                  <a:srgbClr val="FF0000"/>
                </a:solidFill>
                <a:latin typeface="Times New Roman" panose="02020603050405020304" pitchFamily="18" charset="0"/>
                <a:cs typeface="Times New Roman" panose="02020603050405020304" pitchFamily="18" charset="0"/>
              </a:rPr>
              <a:t>THỰC HÀNH PHÒNG VỆ </a:t>
            </a:r>
            <a:endParaRPr lang="en-US" sz="3500" b="1" dirty="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500" b="1" dirty="0">
                <a:solidFill>
                  <a:srgbClr val="FF0000"/>
                </a:solidFill>
                <a:latin typeface="Times New Roman" panose="02020603050405020304" pitchFamily="18" charset="0"/>
                <a:cs typeface="Times New Roman" panose="02020603050405020304" pitchFamily="18" charset="0"/>
              </a:rPr>
              <a:t>TRƯỚC ẢNH HƯỞNG </a:t>
            </a:r>
            <a:r>
              <a:rPr lang="vi-VN" sz="3500" b="1" dirty="0" smtClean="0">
                <a:solidFill>
                  <a:srgbClr val="FF0000"/>
                </a:solidFill>
                <a:latin typeface="Times New Roman" panose="02020603050405020304" pitchFamily="18" charset="0"/>
                <a:cs typeface="Times New Roman" panose="02020603050405020304" pitchFamily="18" charset="0"/>
              </a:rPr>
              <a:t>XẤU</a:t>
            </a:r>
            <a:endParaRPr lang="en-US" sz="3500" b="1" dirty="0" smtClean="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500" b="1" dirty="0" smtClean="0">
                <a:solidFill>
                  <a:srgbClr val="FF0000"/>
                </a:solidFill>
                <a:latin typeface="Times New Roman" panose="02020603050405020304" pitchFamily="18" charset="0"/>
                <a:cs typeface="Times New Roman" panose="02020603050405020304" pitchFamily="18" charset="0"/>
              </a:rPr>
              <a:t> </a:t>
            </a:r>
            <a:r>
              <a:rPr lang="vi-VN" sz="3500" b="1" dirty="0">
                <a:solidFill>
                  <a:srgbClr val="FF0000"/>
                </a:solidFill>
                <a:latin typeface="Times New Roman" panose="02020603050405020304" pitchFamily="18" charset="0"/>
                <a:cs typeface="Times New Roman" panose="02020603050405020304" pitchFamily="18" charset="0"/>
              </a:rPr>
              <a:t>TỪ INTERNET</a:t>
            </a:r>
            <a:endParaRPr lang="en-US" sz="3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6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bwMode="auto">
          <a:xfrm>
            <a:off x="1295400" y="1524000"/>
            <a:ext cx="6934200" cy="2057400"/>
          </a:xfrm>
          <a:prstGeom prst="rect">
            <a:avLst/>
          </a:prstGeom>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8800" dirty="0" smtClean="0">
                <a:solidFill>
                  <a:srgbClr val="3333FF"/>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3393151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2"/>
          <p:cNvSpPr>
            <a:spLocks noChangeArrowheads="1"/>
          </p:cNvSpPr>
          <p:nvPr/>
        </p:nvSpPr>
        <p:spPr bwMode="gray">
          <a:xfrm>
            <a:off x="1189038" y="2636837"/>
            <a:ext cx="2163763"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 name="AutoShape 53"/>
          <p:cNvSpPr>
            <a:spLocks noChangeArrowheads="1"/>
          </p:cNvSpPr>
          <p:nvPr/>
        </p:nvSpPr>
        <p:spPr bwMode="gray">
          <a:xfrm>
            <a:off x="1222376" y="2644775"/>
            <a:ext cx="2098675" cy="2803525"/>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 name="AutoShape 54"/>
          <p:cNvSpPr>
            <a:spLocks noChangeArrowheads="1"/>
          </p:cNvSpPr>
          <p:nvPr/>
        </p:nvSpPr>
        <p:spPr bwMode="gray">
          <a:xfrm>
            <a:off x="1239838" y="4708525"/>
            <a:ext cx="2070100"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 name="AutoShape 55"/>
          <p:cNvSpPr>
            <a:spLocks noChangeArrowheads="1"/>
          </p:cNvSpPr>
          <p:nvPr/>
        </p:nvSpPr>
        <p:spPr bwMode="gray">
          <a:xfrm>
            <a:off x="1239838" y="2667000"/>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12" name="Group 58"/>
          <p:cNvGrpSpPr>
            <a:grpSpLocks/>
          </p:cNvGrpSpPr>
          <p:nvPr/>
        </p:nvGrpSpPr>
        <p:grpSpPr bwMode="auto">
          <a:xfrm>
            <a:off x="1933576" y="2333675"/>
            <a:ext cx="642937" cy="622726"/>
            <a:chOff x="1289" y="587"/>
            <a:chExt cx="668" cy="647"/>
          </a:xfrm>
        </p:grpSpPr>
        <p:sp>
          <p:nvSpPr>
            <p:cNvPr id="13" name="Oval 59"/>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14" name="Oval 6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15"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16" name="Oval 6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17" name="Oval 6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grpSp>
      <p:sp>
        <p:nvSpPr>
          <p:cNvPr id="18" name="Text Box 64"/>
          <p:cNvSpPr txBox="1">
            <a:spLocks noChangeArrowheads="1"/>
          </p:cNvSpPr>
          <p:nvPr/>
        </p:nvSpPr>
        <p:spPr bwMode="gray">
          <a:xfrm>
            <a:off x="2071688" y="24177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latin typeface="Times New Roman" panose="02020603050405020304" pitchFamily="18" charset="0"/>
              <a:cs typeface="Times New Roman" panose="02020603050405020304" pitchFamily="18" charset="0"/>
            </a:endParaRPr>
          </a:p>
        </p:txBody>
      </p:sp>
      <p:sp>
        <p:nvSpPr>
          <p:cNvPr id="19" name="Text Box 65"/>
          <p:cNvSpPr txBox="1">
            <a:spLocks noChangeArrowheads="1"/>
          </p:cNvSpPr>
          <p:nvPr/>
        </p:nvSpPr>
        <p:spPr bwMode="gray">
          <a:xfrm>
            <a:off x="1265238" y="3090862"/>
            <a:ext cx="2057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vi-VN" sz="2400" b="1" dirty="0">
                <a:solidFill>
                  <a:srgbClr val="C00000"/>
                </a:solidFill>
                <a:effectLst>
                  <a:outerShdw blurRad="38100" dist="38100" dir="2700000" algn="tl">
                    <a:srgbClr val="C0C0C0"/>
                  </a:outerShdw>
                </a:effectLst>
                <a:latin typeface="Times New Roman" pitchFamily="18" charset="0"/>
              </a:rPr>
              <a:t>- Nhận diện được một số thông điệp lừa đảo hoặc mang nội dung xấu</a:t>
            </a:r>
          </a:p>
        </p:txBody>
      </p:sp>
      <p:sp>
        <p:nvSpPr>
          <p:cNvPr id="20" name="AutoShape 67"/>
          <p:cNvSpPr>
            <a:spLocks noChangeArrowheads="1"/>
          </p:cNvSpPr>
          <p:nvPr/>
        </p:nvSpPr>
        <p:spPr bwMode="gray">
          <a:xfrm>
            <a:off x="3551238" y="2636837"/>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1" name="AutoShape 68"/>
          <p:cNvSpPr>
            <a:spLocks noChangeArrowheads="1"/>
          </p:cNvSpPr>
          <p:nvPr/>
        </p:nvSpPr>
        <p:spPr bwMode="gray">
          <a:xfrm>
            <a:off x="3584576" y="2644775"/>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2" name="AutoShape 69"/>
          <p:cNvSpPr>
            <a:spLocks noChangeArrowheads="1"/>
          </p:cNvSpPr>
          <p:nvPr/>
        </p:nvSpPr>
        <p:spPr bwMode="gray">
          <a:xfrm>
            <a:off x="3602038" y="4708525"/>
            <a:ext cx="2070100" cy="709612"/>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3" name="AutoShape 70"/>
          <p:cNvSpPr>
            <a:spLocks noChangeArrowheads="1"/>
          </p:cNvSpPr>
          <p:nvPr/>
        </p:nvSpPr>
        <p:spPr bwMode="gray">
          <a:xfrm>
            <a:off x="3602038" y="2667000"/>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4" name="Oval 71"/>
          <p:cNvSpPr>
            <a:spLocks noChangeArrowheads="1"/>
          </p:cNvSpPr>
          <p:nvPr/>
        </p:nvSpPr>
        <p:spPr bwMode="gray">
          <a:xfrm>
            <a:off x="4295776" y="2390655"/>
            <a:ext cx="642937"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25" name="Oval 72"/>
          <p:cNvSpPr>
            <a:spLocks noChangeArrowheads="1"/>
          </p:cNvSpPr>
          <p:nvPr/>
        </p:nvSpPr>
        <p:spPr bwMode="gray">
          <a:xfrm>
            <a:off x="4302126" y="2333625"/>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6" name="Oval 73"/>
          <p:cNvSpPr>
            <a:spLocks noChangeArrowheads="1"/>
          </p:cNvSpPr>
          <p:nvPr/>
        </p:nvSpPr>
        <p:spPr bwMode="gray">
          <a:xfrm>
            <a:off x="4310063" y="2336800"/>
            <a:ext cx="608013" cy="608012"/>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7" name="Oval 74"/>
          <p:cNvSpPr>
            <a:spLocks noChangeArrowheads="1"/>
          </p:cNvSpPr>
          <p:nvPr/>
        </p:nvSpPr>
        <p:spPr bwMode="gray">
          <a:xfrm>
            <a:off x="4316413" y="2343150"/>
            <a:ext cx="577850" cy="5667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8" name="Oval 75"/>
          <p:cNvSpPr>
            <a:spLocks noChangeArrowheads="1"/>
          </p:cNvSpPr>
          <p:nvPr/>
        </p:nvSpPr>
        <p:spPr bwMode="gray">
          <a:xfrm>
            <a:off x="4351338" y="2359025"/>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9" name="Text Box 76"/>
          <p:cNvSpPr txBox="1">
            <a:spLocks noChangeArrowheads="1"/>
          </p:cNvSpPr>
          <p:nvPr/>
        </p:nvSpPr>
        <p:spPr bwMode="gray">
          <a:xfrm>
            <a:off x="4433888" y="24177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latin typeface="Times New Roman" panose="02020603050405020304" pitchFamily="18" charset="0"/>
              <a:cs typeface="Times New Roman" panose="02020603050405020304" pitchFamily="18" charset="0"/>
            </a:endParaRPr>
          </a:p>
        </p:txBody>
      </p:sp>
      <p:sp>
        <p:nvSpPr>
          <p:cNvPr id="32" name="AutoShape 81"/>
          <p:cNvSpPr>
            <a:spLocks noChangeArrowheads="1"/>
          </p:cNvSpPr>
          <p:nvPr/>
        </p:nvSpPr>
        <p:spPr bwMode="gray">
          <a:xfrm>
            <a:off x="5913438" y="2636837"/>
            <a:ext cx="2163763" cy="28575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 name="AutoShape 82"/>
          <p:cNvSpPr>
            <a:spLocks noChangeArrowheads="1"/>
          </p:cNvSpPr>
          <p:nvPr/>
        </p:nvSpPr>
        <p:spPr bwMode="gray">
          <a:xfrm>
            <a:off x="5946776" y="2644775"/>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 name="AutoShape 83"/>
          <p:cNvSpPr>
            <a:spLocks noChangeArrowheads="1"/>
          </p:cNvSpPr>
          <p:nvPr/>
        </p:nvSpPr>
        <p:spPr bwMode="gray">
          <a:xfrm>
            <a:off x="5964238" y="4708525"/>
            <a:ext cx="2070100" cy="709612"/>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5" name="AutoShape 84"/>
          <p:cNvSpPr>
            <a:spLocks noChangeArrowheads="1"/>
          </p:cNvSpPr>
          <p:nvPr/>
        </p:nvSpPr>
        <p:spPr bwMode="gray">
          <a:xfrm>
            <a:off x="5964238" y="2667000"/>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36" name="Group 85"/>
          <p:cNvGrpSpPr>
            <a:grpSpLocks/>
          </p:cNvGrpSpPr>
          <p:nvPr/>
        </p:nvGrpSpPr>
        <p:grpSpPr bwMode="auto">
          <a:xfrm>
            <a:off x="6657976" y="2333675"/>
            <a:ext cx="642937" cy="622726"/>
            <a:chOff x="1289" y="587"/>
            <a:chExt cx="668" cy="647"/>
          </a:xfrm>
        </p:grpSpPr>
        <p:sp>
          <p:nvSpPr>
            <p:cNvPr id="37" name="Oval 86"/>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38" name="Oval 8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39"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40" name="Oval 8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41" name="Oval 9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grpSp>
      <p:sp>
        <p:nvSpPr>
          <p:cNvPr id="42" name="Text Box 91"/>
          <p:cNvSpPr txBox="1">
            <a:spLocks noChangeArrowheads="1"/>
          </p:cNvSpPr>
          <p:nvPr/>
        </p:nvSpPr>
        <p:spPr bwMode="gray">
          <a:xfrm>
            <a:off x="6796088" y="24177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latin typeface="Times New Roman" panose="02020603050405020304" pitchFamily="18" charset="0"/>
              <a:cs typeface="Times New Roman" panose="02020603050405020304" pitchFamily="18" charset="0"/>
            </a:endParaRPr>
          </a:p>
        </p:txBody>
      </p:sp>
      <p:sp>
        <p:nvSpPr>
          <p:cNvPr id="45" name="Text Box 97"/>
          <p:cNvSpPr txBox="1">
            <a:spLocks noChangeArrowheads="1"/>
          </p:cNvSpPr>
          <p:nvPr/>
        </p:nvSpPr>
        <p:spPr bwMode="gray">
          <a:xfrm>
            <a:off x="3627438" y="3090862"/>
            <a:ext cx="2057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sz="2400" b="1" dirty="0" smtClean="0">
                <a:solidFill>
                  <a:srgbClr val="C00000"/>
                </a:solidFill>
                <a:effectLst>
                  <a:outerShdw blurRad="38100" dist="38100" dir="2700000" algn="tl">
                    <a:srgbClr val="C0C0C0"/>
                  </a:outerShdw>
                </a:effectLst>
                <a:latin typeface="Times New Roman" pitchFamily="18" charset="0"/>
              </a:rPr>
              <a:t>- </a:t>
            </a:r>
            <a:r>
              <a:rPr lang="vi-VN" sz="2400" b="1" dirty="0" smtClean="0">
                <a:solidFill>
                  <a:srgbClr val="C00000"/>
                </a:solidFill>
                <a:effectLst>
                  <a:outerShdw blurRad="38100" dist="38100" dir="2700000" algn="tl">
                    <a:srgbClr val="C0C0C0"/>
                  </a:outerShdw>
                </a:effectLst>
                <a:latin typeface="Times New Roman" pitchFamily="18" charset="0"/>
              </a:rPr>
              <a:t>Phòng </a:t>
            </a:r>
            <a:r>
              <a:rPr lang="vi-VN" sz="2400" b="1" dirty="0">
                <a:solidFill>
                  <a:srgbClr val="C00000"/>
                </a:solidFill>
                <a:effectLst>
                  <a:outerShdw blurRad="38100" dist="38100" dir="2700000" algn="tl">
                    <a:srgbClr val="C0C0C0"/>
                  </a:outerShdw>
                </a:effectLst>
                <a:latin typeface="Times New Roman" pitchFamily="18" charset="0"/>
              </a:rPr>
              <a:t>ngừa được một số tác hại khi tham gia internet</a:t>
            </a:r>
          </a:p>
        </p:txBody>
      </p:sp>
      <p:sp>
        <p:nvSpPr>
          <p:cNvPr id="46" name="Text Box 98"/>
          <p:cNvSpPr txBox="1">
            <a:spLocks noChangeArrowheads="1"/>
          </p:cNvSpPr>
          <p:nvPr/>
        </p:nvSpPr>
        <p:spPr bwMode="gray">
          <a:xfrm>
            <a:off x="5989638" y="3090862"/>
            <a:ext cx="2057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en-US" sz="2400" b="1" dirty="0" smtClean="0">
                <a:solidFill>
                  <a:srgbClr val="C00000"/>
                </a:solidFill>
                <a:effectLst>
                  <a:outerShdw blurRad="38100" dist="38100" dir="2700000" algn="tl">
                    <a:srgbClr val="C0C0C0"/>
                  </a:outerShdw>
                </a:effectLst>
                <a:latin typeface="Times New Roman" pitchFamily="18" charset="0"/>
              </a:rPr>
              <a:t>- </a:t>
            </a:r>
            <a:r>
              <a:rPr lang="vi-VN" sz="2400" b="1" dirty="0" smtClean="0">
                <a:solidFill>
                  <a:srgbClr val="C00000"/>
                </a:solidFill>
                <a:effectLst>
                  <a:outerShdw blurRad="38100" dist="38100" dir="2700000" algn="tl">
                    <a:srgbClr val="C0C0C0"/>
                  </a:outerShdw>
                </a:effectLst>
                <a:latin typeface="Times New Roman" pitchFamily="18" charset="0"/>
              </a:rPr>
              <a:t>Bảo </a:t>
            </a:r>
            <a:r>
              <a:rPr lang="vi-VN" sz="2400" b="1" dirty="0">
                <a:solidFill>
                  <a:srgbClr val="C00000"/>
                </a:solidFill>
                <a:effectLst>
                  <a:outerShdw blurRad="38100" dist="38100" dir="2700000" algn="tl">
                    <a:srgbClr val="C0C0C0"/>
                  </a:outerShdw>
                </a:effectLst>
                <a:latin typeface="Times New Roman" pitchFamily="18" charset="0"/>
              </a:rPr>
              <a:t>vệ được thông tin và tài khoản cá nhân</a:t>
            </a:r>
          </a:p>
        </p:txBody>
      </p:sp>
      <p:sp>
        <p:nvSpPr>
          <p:cNvPr id="49"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THỰC </a:t>
            </a:r>
            <a:r>
              <a:rPr lang="vi-VN" sz="3200" b="1" dirty="0">
                <a:solidFill>
                  <a:schemeClr val="bg1"/>
                </a:solidFill>
                <a:latin typeface="Times New Roman" panose="02020603050405020304" pitchFamily="18" charset="0"/>
                <a:cs typeface="Times New Roman" panose="02020603050405020304" pitchFamily="18" charset="0"/>
              </a:rPr>
              <a:t>HÀNH PHÒNG VỆ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smtClean="0">
                <a:solidFill>
                  <a:schemeClr val="bg1"/>
                </a:solidFill>
                <a:latin typeface="Times New Roman" panose="02020603050405020304" pitchFamily="18" charset="0"/>
                <a:cs typeface="Times New Roman" panose="02020603050405020304" pitchFamily="18" charset="0"/>
              </a:rPr>
              <a:t>TRƯỚC </a:t>
            </a:r>
            <a:r>
              <a:rPr lang="vi-VN" sz="3200" b="1" dirty="0">
                <a:solidFill>
                  <a:schemeClr val="bg1"/>
                </a:solidFill>
                <a:latin typeface="Times New Roman" panose="02020603050405020304" pitchFamily="18" charset="0"/>
                <a:cs typeface="Times New Roman" panose="02020603050405020304" pitchFamily="18" charset="0"/>
              </a:rPr>
              <a:t>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
        <p:nvSpPr>
          <p:cNvPr id="43" name="Flowchart: Alternate Process 42"/>
          <p:cNvSpPr/>
          <p:nvPr/>
        </p:nvSpPr>
        <p:spPr>
          <a:xfrm>
            <a:off x="646979" y="1296293"/>
            <a:ext cx="4610821" cy="60960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 MỤC ĐÍCH YÊU CẦU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2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nodePh="1">
                                  <p:stCondLst>
                                    <p:cond delay="0"/>
                                  </p:stCondLst>
                                  <p:endCondLst>
                                    <p:cond evt="begin" delay="0">
                                      <p:tn val="55"/>
                                    </p:cond>
                                  </p:end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2" grpId="0" animBg="1"/>
      <p:bldP spid="33" grpId="0" animBg="1"/>
      <p:bldP spid="34" grpId="0" animBg="1"/>
      <p:bldP spid="35" grpId="0" animBg="1"/>
      <p:bldP spid="42"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2"/>
          <p:cNvSpPr>
            <a:spLocks noChangeArrowheads="1"/>
          </p:cNvSpPr>
          <p:nvPr/>
        </p:nvSpPr>
        <p:spPr bwMode="gray">
          <a:xfrm>
            <a:off x="1092200" y="3246437"/>
            <a:ext cx="2163763" cy="1994634"/>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 name="AutoShape 53"/>
          <p:cNvSpPr>
            <a:spLocks noChangeArrowheads="1"/>
          </p:cNvSpPr>
          <p:nvPr/>
        </p:nvSpPr>
        <p:spPr bwMode="gray">
          <a:xfrm>
            <a:off x="1125538" y="3254375"/>
            <a:ext cx="2098675" cy="2015747"/>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 name="AutoShape 54"/>
          <p:cNvSpPr>
            <a:spLocks noChangeArrowheads="1"/>
          </p:cNvSpPr>
          <p:nvPr/>
        </p:nvSpPr>
        <p:spPr bwMode="gray">
          <a:xfrm>
            <a:off x="1155909" y="4531459"/>
            <a:ext cx="2070100" cy="709612"/>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9" name="AutoShape 55"/>
          <p:cNvSpPr>
            <a:spLocks noChangeArrowheads="1"/>
          </p:cNvSpPr>
          <p:nvPr/>
        </p:nvSpPr>
        <p:spPr bwMode="gray">
          <a:xfrm>
            <a:off x="1143000" y="3276600"/>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 name="AutoShape 56"/>
          <p:cNvSpPr>
            <a:spLocks noChangeArrowheads="1"/>
          </p:cNvSpPr>
          <p:nvPr/>
        </p:nvSpPr>
        <p:spPr bwMode="hidden">
          <a:xfrm>
            <a:off x="1098550" y="5257800"/>
            <a:ext cx="2163763" cy="1289405"/>
          </a:xfrm>
          <a:prstGeom prst="roundRect">
            <a:avLst>
              <a:gd name="adj" fmla="val 40389"/>
            </a:avLst>
          </a:prstGeom>
          <a:gradFill rotWithShape="1">
            <a:gsLst>
              <a:gs pos="0">
                <a:schemeClr val="bg2"/>
              </a:gs>
              <a:gs pos="100000">
                <a:srgbClr val="002A7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1" name="AutoShape 57"/>
          <p:cNvSpPr>
            <a:spLocks noChangeArrowheads="1"/>
          </p:cNvSpPr>
          <p:nvPr/>
        </p:nvSpPr>
        <p:spPr bwMode="hidden">
          <a:xfrm>
            <a:off x="1129145" y="5277349"/>
            <a:ext cx="2163763" cy="1273531"/>
          </a:xfrm>
          <a:prstGeom prst="roundRect">
            <a:avLst>
              <a:gd name="adj" fmla="val 50000"/>
            </a:avLst>
          </a:prstGeom>
          <a:gradFill rotWithShape="1">
            <a:gsLst>
              <a:gs pos="0">
                <a:srgbClr val="72A7F6"/>
              </a:gs>
              <a:gs pos="100000">
                <a:srgbClr val="002A7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1.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diện</a:t>
            </a:r>
            <a:r>
              <a:rPr lang="en-US" altLang="en-US" dirty="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a:p>
            <a:pPr algn="ctr"/>
            <a:r>
              <a:rPr lang="en-US" altLang="en-US" dirty="0" err="1" smtClean="0">
                <a:latin typeface="Times New Roman" panose="02020603050405020304" pitchFamily="18" charset="0"/>
                <a:cs typeface="Times New Roman" panose="02020603050405020304" pitchFamily="18" charset="0"/>
              </a:rPr>
              <a:t>thông</a:t>
            </a:r>
            <a:r>
              <a:rPr lang="en-US" altLang="en-US" dirty="0" smtClean="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điệp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quảng</a:t>
            </a:r>
            <a:r>
              <a:rPr lang="en-US" altLang="en-US" dirty="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a:p>
            <a:pPr algn="ctr"/>
            <a:r>
              <a:rPr lang="en-US" altLang="en-US" dirty="0" err="1" smtClean="0">
                <a:latin typeface="Times New Roman" panose="02020603050405020304" pitchFamily="18" charset="0"/>
                <a:cs typeface="Times New Roman" panose="02020603050405020304" pitchFamily="18" charset="0"/>
              </a:rPr>
              <a:t>cáo</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hay </a:t>
            </a:r>
            <a:r>
              <a:rPr lang="en-US" altLang="en-US" dirty="0" err="1">
                <a:latin typeface="Times New Roman" panose="02020603050405020304" pitchFamily="18" charset="0"/>
                <a:cs typeface="Times New Roman" panose="02020603050405020304" pitchFamily="18" charset="0"/>
              </a:rPr>
              <a:t>mang</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nội</a:t>
            </a:r>
            <a:endParaRPr lang="en-US" altLang="en-US" dirty="0" smtClean="0">
              <a:latin typeface="Times New Roman" panose="02020603050405020304" pitchFamily="18" charset="0"/>
              <a:cs typeface="Times New Roman" panose="02020603050405020304" pitchFamily="18" charset="0"/>
            </a:endParaRPr>
          </a:p>
          <a:p>
            <a:pPr algn="ct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dung </a:t>
            </a:r>
            <a:r>
              <a:rPr lang="en-US" altLang="en-US" dirty="0" err="1">
                <a:latin typeface="Times New Roman" panose="02020603050405020304" pitchFamily="18" charset="0"/>
                <a:cs typeface="Times New Roman" panose="02020603050405020304" pitchFamily="18" charset="0"/>
              </a:rPr>
              <a:t>xấu</a:t>
            </a:r>
            <a:endParaRPr lang="en-US" altLang="en-US" dirty="0">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p:txBody>
      </p:sp>
      <p:grpSp>
        <p:nvGrpSpPr>
          <p:cNvPr id="12" name="Group 58"/>
          <p:cNvGrpSpPr>
            <a:grpSpLocks/>
          </p:cNvGrpSpPr>
          <p:nvPr/>
        </p:nvGrpSpPr>
        <p:grpSpPr bwMode="auto">
          <a:xfrm>
            <a:off x="1836738" y="2943275"/>
            <a:ext cx="642937" cy="622726"/>
            <a:chOff x="1289" y="587"/>
            <a:chExt cx="668" cy="647"/>
          </a:xfrm>
        </p:grpSpPr>
        <p:sp>
          <p:nvSpPr>
            <p:cNvPr id="13" name="Oval 59"/>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14" name="Oval 6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15"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16" name="Oval 6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17" name="Oval 6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grpSp>
      <p:sp>
        <p:nvSpPr>
          <p:cNvPr id="18" name="Text Box 64"/>
          <p:cNvSpPr txBox="1">
            <a:spLocks noChangeArrowheads="1"/>
          </p:cNvSpPr>
          <p:nvPr/>
        </p:nvSpPr>
        <p:spPr bwMode="gray">
          <a:xfrm>
            <a:off x="1974850" y="3027362"/>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19" name="Text Box 65"/>
          <p:cNvSpPr txBox="1">
            <a:spLocks noChangeArrowheads="1"/>
          </p:cNvSpPr>
          <p:nvPr/>
        </p:nvSpPr>
        <p:spPr bwMode="gray">
          <a:xfrm>
            <a:off x="1168400" y="3700462"/>
            <a:ext cx="2057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en-US" sz="2400" b="1" dirty="0" err="1">
                <a:solidFill>
                  <a:srgbClr val="C00000"/>
                </a:solidFill>
                <a:effectLst>
                  <a:outerShdw blurRad="38100" dist="38100" dir="2700000" algn="tl">
                    <a:srgbClr val="C0C0C0"/>
                  </a:outerShdw>
                </a:effectLst>
                <a:latin typeface="Times New Roman" pitchFamily="18" charset="0"/>
              </a:rPr>
              <a:t>Phòng</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ngừa</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một</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số</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tác</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hại</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khi</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tham</a:t>
            </a:r>
            <a:r>
              <a:rPr lang="en-US" sz="2400" b="1" dirty="0">
                <a:solidFill>
                  <a:srgbClr val="C00000"/>
                </a:solidFill>
                <a:effectLst>
                  <a:outerShdw blurRad="38100" dist="38100" dir="2700000" algn="tl">
                    <a:srgbClr val="C0C0C0"/>
                  </a:outerShdw>
                </a:effectLst>
                <a:latin typeface="Times New Roman" pitchFamily="18" charset="0"/>
              </a:rPr>
              <a:t> </a:t>
            </a:r>
            <a:r>
              <a:rPr lang="en-US" sz="2400" b="1" dirty="0" err="1">
                <a:solidFill>
                  <a:srgbClr val="C00000"/>
                </a:solidFill>
                <a:effectLst>
                  <a:outerShdw blurRad="38100" dist="38100" dir="2700000" algn="tl">
                    <a:srgbClr val="C0C0C0"/>
                  </a:outerShdw>
                </a:effectLst>
                <a:latin typeface="Times New Roman" pitchFamily="18" charset="0"/>
              </a:rPr>
              <a:t>gia</a:t>
            </a:r>
            <a:r>
              <a:rPr lang="en-US" sz="2400" b="1" dirty="0">
                <a:solidFill>
                  <a:srgbClr val="C00000"/>
                </a:solidFill>
                <a:effectLst>
                  <a:outerShdw blurRad="38100" dist="38100" dir="2700000" algn="tl">
                    <a:srgbClr val="C0C0C0"/>
                  </a:outerShdw>
                </a:effectLst>
                <a:latin typeface="Times New Roman" pitchFamily="18" charset="0"/>
              </a:rPr>
              <a:t> Internet</a:t>
            </a:r>
            <a:endParaRPr lang="vi-VN" sz="2400" b="1" dirty="0">
              <a:solidFill>
                <a:srgbClr val="C00000"/>
              </a:solidFill>
              <a:effectLst>
                <a:outerShdw blurRad="38100" dist="38100" dir="2700000" algn="tl">
                  <a:srgbClr val="C0C0C0"/>
                </a:outerShdw>
              </a:effectLst>
              <a:latin typeface="Times New Roman" pitchFamily="18" charset="0"/>
            </a:endParaRPr>
          </a:p>
        </p:txBody>
      </p:sp>
      <p:sp>
        <p:nvSpPr>
          <p:cNvPr id="20" name="AutoShape 67"/>
          <p:cNvSpPr>
            <a:spLocks noChangeArrowheads="1"/>
          </p:cNvSpPr>
          <p:nvPr/>
        </p:nvSpPr>
        <p:spPr bwMode="gray">
          <a:xfrm>
            <a:off x="3454400" y="3246437"/>
            <a:ext cx="2163763" cy="1934612"/>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1" name="AutoShape 68"/>
          <p:cNvSpPr>
            <a:spLocks noChangeArrowheads="1"/>
          </p:cNvSpPr>
          <p:nvPr/>
        </p:nvSpPr>
        <p:spPr bwMode="gray">
          <a:xfrm>
            <a:off x="3487738" y="3254375"/>
            <a:ext cx="2098675" cy="2015747"/>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2" name="AutoShape 69"/>
          <p:cNvSpPr>
            <a:spLocks noChangeArrowheads="1"/>
          </p:cNvSpPr>
          <p:nvPr/>
        </p:nvSpPr>
        <p:spPr bwMode="gray">
          <a:xfrm>
            <a:off x="3471277" y="4471437"/>
            <a:ext cx="2070100" cy="709612"/>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3" name="AutoShape 70"/>
          <p:cNvSpPr>
            <a:spLocks noChangeArrowheads="1"/>
          </p:cNvSpPr>
          <p:nvPr/>
        </p:nvSpPr>
        <p:spPr bwMode="gray">
          <a:xfrm>
            <a:off x="3505200" y="3276600"/>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4" name="Oval 71"/>
          <p:cNvSpPr>
            <a:spLocks noChangeArrowheads="1"/>
          </p:cNvSpPr>
          <p:nvPr/>
        </p:nvSpPr>
        <p:spPr bwMode="gray">
          <a:xfrm>
            <a:off x="4198938" y="3000255"/>
            <a:ext cx="642937"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25" name="Oval 72"/>
          <p:cNvSpPr>
            <a:spLocks noChangeArrowheads="1"/>
          </p:cNvSpPr>
          <p:nvPr/>
        </p:nvSpPr>
        <p:spPr bwMode="gray">
          <a:xfrm>
            <a:off x="4205288" y="2943225"/>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6" name="Oval 73"/>
          <p:cNvSpPr>
            <a:spLocks noChangeArrowheads="1"/>
          </p:cNvSpPr>
          <p:nvPr/>
        </p:nvSpPr>
        <p:spPr bwMode="gray">
          <a:xfrm>
            <a:off x="4213225" y="2946400"/>
            <a:ext cx="608013" cy="608012"/>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7" name="Oval 74"/>
          <p:cNvSpPr>
            <a:spLocks noChangeArrowheads="1"/>
          </p:cNvSpPr>
          <p:nvPr/>
        </p:nvSpPr>
        <p:spPr bwMode="gray">
          <a:xfrm>
            <a:off x="4219575" y="2952750"/>
            <a:ext cx="577850" cy="56673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8" name="Oval 75"/>
          <p:cNvSpPr>
            <a:spLocks noChangeArrowheads="1"/>
          </p:cNvSpPr>
          <p:nvPr/>
        </p:nvSpPr>
        <p:spPr bwMode="gray">
          <a:xfrm>
            <a:off x="4254500" y="2968625"/>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29" name="Text Box 76"/>
          <p:cNvSpPr txBox="1">
            <a:spLocks noChangeArrowheads="1"/>
          </p:cNvSpPr>
          <p:nvPr/>
        </p:nvSpPr>
        <p:spPr bwMode="gray">
          <a:xfrm>
            <a:off x="4337050" y="3027362"/>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30" name="AutoShape 78"/>
          <p:cNvSpPr>
            <a:spLocks noChangeArrowheads="1"/>
          </p:cNvSpPr>
          <p:nvPr/>
        </p:nvSpPr>
        <p:spPr bwMode="hidden">
          <a:xfrm>
            <a:off x="3457575" y="5285510"/>
            <a:ext cx="2163763" cy="1229384"/>
          </a:xfrm>
          <a:prstGeom prst="roundRect">
            <a:avLst>
              <a:gd name="adj" fmla="val 40389"/>
            </a:avLst>
          </a:prstGeom>
          <a:gradFill rotWithShape="1">
            <a:gsLst>
              <a:gs pos="0">
                <a:srgbClr val="669900"/>
              </a:gs>
              <a:gs pos="100000">
                <a:srgbClr val="002F8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1" name="AutoShape 79"/>
          <p:cNvSpPr>
            <a:spLocks noChangeArrowheads="1"/>
          </p:cNvSpPr>
          <p:nvPr/>
        </p:nvSpPr>
        <p:spPr bwMode="hidden">
          <a:xfrm>
            <a:off x="3502025" y="5311981"/>
            <a:ext cx="2070100" cy="1213509"/>
          </a:xfrm>
          <a:prstGeom prst="roundRect">
            <a:avLst>
              <a:gd name="adj" fmla="val 50000"/>
            </a:avLst>
          </a:prstGeom>
          <a:gradFill rotWithShape="1">
            <a:gsLst>
              <a:gs pos="0">
                <a:srgbClr val="73E77E"/>
              </a:gs>
              <a:gs pos="100000">
                <a:srgbClr val="002F8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dirty="0">
                <a:latin typeface="Times New Roman" panose="02020603050405020304" pitchFamily="18" charset="0"/>
                <a:cs typeface="Times New Roman" panose="02020603050405020304" pitchFamily="18" charset="0"/>
              </a:rPr>
              <a:t>Bài 2. Thực hiện </a:t>
            </a:r>
            <a:endParaRPr lang="en-US"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diệt </a:t>
            </a:r>
            <a:r>
              <a:rPr lang="vi-VN" dirty="0">
                <a:latin typeface="Times New Roman" panose="02020603050405020304" pitchFamily="18" charset="0"/>
                <a:cs typeface="Times New Roman" panose="02020603050405020304" pitchFamily="18" charset="0"/>
              </a:rPr>
              <a:t>virus bằng </a:t>
            </a:r>
            <a:endParaRPr lang="en-US"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một </a:t>
            </a:r>
            <a:r>
              <a:rPr lang="vi-VN" dirty="0">
                <a:latin typeface="Times New Roman" panose="02020603050405020304" pitchFamily="18" charset="0"/>
                <a:cs typeface="Times New Roman" panose="02020603050405020304" pitchFamily="18" charset="0"/>
              </a:rPr>
              <a:t>phần mềm</a:t>
            </a:r>
            <a:endParaRPr lang="en-US" dirty="0">
              <a:latin typeface="Times New Roman" panose="02020603050405020304" pitchFamily="18" charset="0"/>
              <a:cs typeface="Times New Roman" panose="02020603050405020304" pitchFamily="18" charset="0"/>
            </a:endParaRPr>
          </a:p>
        </p:txBody>
      </p:sp>
      <p:sp>
        <p:nvSpPr>
          <p:cNvPr id="32" name="AutoShape 81"/>
          <p:cNvSpPr>
            <a:spLocks noChangeArrowheads="1"/>
          </p:cNvSpPr>
          <p:nvPr/>
        </p:nvSpPr>
        <p:spPr bwMode="gray">
          <a:xfrm>
            <a:off x="5816600" y="3246437"/>
            <a:ext cx="2163763" cy="1934612"/>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3" name="AutoShape 82"/>
          <p:cNvSpPr>
            <a:spLocks noChangeArrowheads="1"/>
          </p:cNvSpPr>
          <p:nvPr/>
        </p:nvSpPr>
        <p:spPr bwMode="gray">
          <a:xfrm>
            <a:off x="5849938" y="3254376"/>
            <a:ext cx="2098675" cy="1837904"/>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4" name="AutoShape 83"/>
          <p:cNvSpPr>
            <a:spLocks noChangeArrowheads="1"/>
          </p:cNvSpPr>
          <p:nvPr/>
        </p:nvSpPr>
        <p:spPr bwMode="gray">
          <a:xfrm>
            <a:off x="5867400" y="4541440"/>
            <a:ext cx="2070100" cy="709612"/>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35" name="AutoShape 84"/>
          <p:cNvSpPr>
            <a:spLocks noChangeArrowheads="1"/>
          </p:cNvSpPr>
          <p:nvPr/>
        </p:nvSpPr>
        <p:spPr bwMode="gray">
          <a:xfrm>
            <a:off x="5867400" y="3276600"/>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grpSp>
        <p:nvGrpSpPr>
          <p:cNvPr id="36" name="Group 85"/>
          <p:cNvGrpSpPr>
            <a:grpSpLocks/>
          </p:cNvGrpSpPr>
          <p:nvPr/>
        </p:nvGrpSpPr>
        <p:grpSpPr bwMode="auto">
          <a:xfrm>
            <a:off x="6561138" y="2943275"/>
            <a:ext cx="642937" cy="622726"/>
            <a:chOff x="1289" y="587"/>
            <a:chExt cx="668" cy="647"/>
          </a:xfrm>
        </p:grpSpPr>
        <p:sp>
          <p:nvSpPr>
            <p:cNvPr id="37" name="Oval 86"/>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latin typeface="Times New Roman" panose="02020603050405020304" pitchFamily="18" charset="0"/>
                <a:cs typeface="Times New Roman" panose="02020603050405020304" pitchFamily="18" charset="0"/>
              </a:endParaRPr>
            </a:p>
          </p:txBody>
        </p:sp>
        <p:sp>
          <p:nvSpPr>
            <p:cNvPr id="38" name="Oval 8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39"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40" name="Oval 8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sp>
          <p:nvSpPr>
            <p:cNvPr id="41" name="Oval 9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Times New Roman" panose="02020603050405020304" pitchFamily="18" charset="0"/>
                <a:cs typeface="Times New Roman" panose="02020603050405020304" pitchFamily="18" charset="0"/>
              </a:endParaRPr>
            </a:p>
          </p:txBody>
        </p:sp>
      </p:grpSp>
      <p:sp>
        <p:nvSpPr>
          <p:cNvPr id="42" name="Text Box 91"/>
          <p:cNvSpPr txBox="1">
            <a:spLocks noChangeArrowheads="1"/>
          </p:cNvSpPr>
          <p:nvPr/>
        </p:nvSpPr>
        <p:spPr bwMode="gray">
          <a:xfrm>
            <a:off x="6699250" y="3027362"/>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latin typeface="Times New Roman" panose="02020603050405020304" pitchFamily="18" charset="0"/>
                <a:cs typeface="Times New Roman" panose="02020603050405020304" pitchFamily="18" charset="0"/>
              </a:rPr>
              <a:t>3</a:t>
            </a:r>
            <a:endParaRPr lang="en-US" altLang="en-US">
              <a:latin typeface="Times New Roman" panose="02020603050405020304" pitchFamily="18" charset="0"/>
              <a:cs typeface="Times New Roman" panose="02020603050405020304" pitchFamily="18" charset="0"/>
            </a:endParaRPr>
          </a:p>
        </p:txBody>
      </p:sp>
      <p:sp>
        <p:nvSpPr>
          <p:cNvPr id="43" name="AutoShape 93"/>
          <p:cNvSpPr>
            <a:spLocks noChangeArrowheads="1"/>
          </p:cNvSpPr>
          <p:nvPr/>
        </p:nvSpPr>
        <p:spPr bwMode="hidden">
          <a:xfrm>
            <a:off x="5867400" y="5258763"/>
            <a:ext cx="2163763" cy="1204225"/>
          </a:xfrm>
          <a:prstGeom prst="roundRect">
            <a:avLst>
              <a:gd name="adj" fmla="val 40389"/>
            </a:avLst>
          </a:prstGeom>
          <a:gradFill rotWithShape="1">
            <a:gsLst>
              <a:gs pos="0">
                <a:srgbClr val="A39446"/>
              </a:gs>
              <a:gs pos="100000">
                <a:srgbClr val="00329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latin typeface="Times New Roman" panose="02020603050405020304" pitchFamily="18" charset="0"/>
              <a:cs typeface="Times New Roman" panose="02020603050405020304" pitchFamily="18" charset="0"/>
            </a:endParaRPr>
          </a:p>
        </p:txBody>
      </p:sp>
      <p:sp>
        <p:nvSpPr>
          <p:cNvPr id="44" name="AutoShape 94"/>
          <p:cNvSpPr>
            <a:spLocks noChangeArrowheads="1"/>
          </p:cNvSpPr>
          <p:nvPr/>
        </p:nvSpPr>
        <p:spPr bwMode="hidden">
          <a:xfrm>
            <a:off x="5853978" y="5261145"/>
            <a:ext cx="2203306" cy="1188145"/>
          </a:xfrm>
          <a:prstGeom prst="roundRect">
            <a:avLst>
              <a:gd name="adj" fmla="val 50000"/>
            </a:avLst>
          </a:prstGeom>
          <a:gradFill rotWithShape="1">
            <a:gsLst>
              <a:gs pos="0">
                <a:srgbClr val="E9E065"/>
              </a:gs>
              <a:gs pos="100000">
                <a:srgbClr val="00329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dirty="0">
                <a:latin typeface="Times New Roman" panose="02020603050405020304" pitchFamily="18" charset="0"/>
                <a:cs typeface="Times New Roman" panose="02020603050405020304" pitchFamily="18" charset="0"/>
              </a:rPr>
              <a:t>Bài 3. Tạo và </a:t>
            </a:r>
            <a:r>
              <a:rPr lang="vi-VN" dirty="0" smtClean="0">
                <a:latin typeface="Times New Roman" panose="02020603050405020304" pitchFamily="18" charset="0"/>
                <a:cs typeface="Times New Roman" panose="02020603050405020304" pitchFamily="18" charset="0"/>
              </a:rPr>
              <a:t>kiểm</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tra độ mạnh </a:t>
            </a:r>
            <a:r>
              <a:rPr lang="vi-VN" dirty="0" smtClean="0">
                <a:latin typeface="Times New Roman" panose="02020603050405020304" pitchFamily="18" charset="0"/>
                <a:cs typeface="Times New Roman" panose="02020603050405020304" pitchFamily="18" charset="0"/>
              </a:rPr>
              <a:t>của</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mật khẩu</a:t>
            </a: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5" name="Text Box 97"/>
          <p:cNvSpPr txBox="1">
            <a:spLocks noChangeArrowheads="1"/>
          </p:cNvSpPr>
          <p:nvPr/>
        </p:nvSpPr>
        <p:spPr bwMode="gray">
          <a:xfrm>
            <a:off x="3530600" y="3700462"/>
            <a:ext cx="205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pPr>
            <a:r>
              <a:rPr lang="vi-VN" sz="2400" b="1" dirty="0" smtClean="0">
                <a:solidFill>
                  <a:srgbClr val="C00000"/>
                </a:solidFill>
                <a:effectLst>
                  <a:outerShdw blurRad="38100" dist="38100" dir="2700000" algn="tl">
                    <a:srgbClr val="C0C0C0"/>
                  </a:outerShdw>
                </a:effectLst>
                <a:latin typeface="Times New Roman" pitchFamily="18" charset="0"/>
              </a:rPr>
              <a:t>Sử </a:t>
            </a:r>
            <a:r>
              <a:rPr lang="vi-VN" sz="2400" b="1" dirty="0">
                <a:solidFill>
                  <a:srgbClr val="C00000"/>
                </a:solidFill>
                <a:effectLst>
                  <a:outerShdw blurRad="38100" dist="38100" dir="2700000" algn="tl">
                    <a:srgbClr val="C0C0C0"/>
                  </a:outerShdw>
                </a:effectLst>
                <a:latin typeface="Times New Roman" pitchFamily="18" charset="0"/>
              </a:rPr>
              <a:t>dụng phần mềm diệt virus</a:t>
            </a:r>
          </a:p>
        </p:txBody>
      </p:sp>
      <p:sp>
        <p:nvSpPr>
          <p:cNvPr id="46" name="Text Box 98"/>
          <p:cNvSpPr txBox="1">
            <a:spLocks noChangeArrowheads="1"/>
          </p:cNvSpPr>
          <p:nvPr/>
        </p:nvSpPr>
        <p:spPr bwMode="gray">
          <a:xfrm>
            <a:off x="5892800" y="3700462"/>
            <a:ext cx="205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pPr>
            <a:r>
              <a:rPr lang="vi-VN" sz="2400" b="1" dirty="0">
                <a:solidFill>
                  <a:srgbClr val="C00000"/>
                </a:solidFill>
                <a:effectLst>
                  <a:outerShdw blurRad="38100" dist="38100" dir="2700000" algn="tl">
                    <a:srgbClr val="C0C0C0"/>
                  </a:outerShdw>
                </a:effectLst>
                <a:latin typeface="Times New Roman" pitchFamily="18" charset="0"/>
              </a:rPr>
              <a:t>Tạo mật khẩu mạnh</a:t>
            </a:r>
          </a:p>
        </p:txBody>
      </p:sp>
      <p:sp>
        <p:nvSpPr>
          <p:cNvPr id="50" name="Text Box 4"/>
          <p:cNvSpPr txBox="1">
            <a:spLocks noChangeArrowheads="1"/>
          </p:cNvSpPr>
          <p:nvPr/>
        </p:nvSpPr>
        <p:spPr bwMode="auto">
          <a:xfrm>
            <a:off x="14785" y="0"/>
            <a:ext cx="9129215" cy="1077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en-US" sz="3200" b="1" dirty="0">
                <a:solidFill>
                  <a:schemeClr val="bg1"/>
                </a:solidFill>
                <a:latin typeface="Times New Roman" panose="02020603050405020304" pitchFamily="18" charset="0"/>
                <a:cs typeface="Times New Roman" panose="02020603050405020304" pitchFamily="18" charset="0"/>
              </a:rPr>
              <a:t>BÀI 3</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smtClean="0">
                <a:solidFill>
                  <a:schemeClr val="bg1"/>
                </a:solidFill>
                <a:latin typeface="Times New Roman" panose="02020603050405020304" pitchFamily="18" charset="0"/>
                <a:cs typeface="Times New Roman" panose="02020603050405020304" pitchFamily="18" charset="0"/>
              </a:rPr>
              <a:t>THỰC </a:t>
            </a:r>
            <a:r>
              <a:rPr lang="vi-VN" sz="3200" b="1" dirty="0">
                <a:solidFill>
                  <a:schemeClr val="bg1"/>
                </a:solidFill>
                <a:latin typeface="Times New Roman" panose="02020603050405020304" pitchFamily="18" charset="0"/>
                <a:cs typeface="Times New Roman" panose="02020603050405020304" pitchFamily="18" charset="0"/>
              </a:rPr>
              <a:t>HÀNH PHÒNG VỆ </a:t>
            </a:r>
            <a:endParaRPr lang="en-US" sz="3200" b="1" dirty="0" smtClean="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vi-VN" sz="3200" b="1" dirty="0" smtClean="0">
                <a:solidFill>
                  <a:schemeClr val="bg1"/>
                </a:solidFill>
                <a:latin typeface="Times New Roman" panose="02020603050405020304" pitchFamily="18" charset="0"/>
                <a:cs typeface="Times New Roman" panose="02020603050405020304" pitchFamily="18" charset="0"/>
              </a:rPr>
              <a:t>TRƯỚC </a:t>
            </a:r>
            <a:r>
              <a:rPr lang="vi-VN" sz="3200" b="1" dirty="0">
                <a:solidFill>
                  <a:schemeClr val="bg1"/>
                </a:solidFill>
                <a:latin typeface="Times New Roman" panose="02020603050405020304" pitchFamily="18" charset="0"/>
                <a:cs typeface="Times New Roman" panose="02020603050405020304" pitchFamily="18" charset="0"/>
              </a:rPr>
              <a:t>ẢNH HƯỞNG XẤU TỪ INTERNET</a:t>
            </a:r>
            <a:r>
              <a:rPr lang="en-US" sz="3200" b="1" dirty="0">
                <a:solidFill>
                  <a:schemeClr val="bg1"/>
                </a:solidFill>
                <a:effectLst>
                  <a:outerShdw blurRad="38100" dist="38100" dir="2700000" algn="tl">
                    <a:srgbClr val="C0C0C0"/>
                  </a:outerShdw>
                </a:effectLst>
                <a:latin typeface="Times New Roman" pitchFamily="18" charset="0"/>
              </a:rPr>
              <a:t> </a:t>
            </a:r>
          </a:p>
        </p:txBody>
      </p:sp>
      <p:sp>
        <p:nvSpPr>
          <p:cNvPr id="49" name="Flowchart: Alternate Process 48"/>
          <p:cNvSpPr/>
          <p:nvPr/>
        </p:nvSpPr>
        <p:spPr>
          <a:xfrm>
            <a:off x="646980" y="1296293"/>
            <a:ext cx="4194896" cy="60960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I. MỤC ĐÍCH YÊU CẦU</a:t>
            </a:r>
            <a:endParaRPr lang="en-US" sz="2800" b="1" dirty="0">
              <a:latin typeface="Times New Roman" panose="02020603050405020304" pitchFamily="18" charset="0"/>
              <a:cs typeface="Times New Roman" panose="02020603050405020304" pitchFamily="18" charset="0"/>
            </a:endParaRPr>
          </a:p>
        </p:txBody>
      </p:sp>
      <p:sp>
        <p:nvSpPr>
          <p:cNvPr id="51" name="Flowchart: Alternate Process 50"/>
          <p:cNvSpPr/>
          <p:nvPr/>
        </p:nvSpPr>
        <p:spPr>
          <a:xfrm>
            <a:off x="660834" y="2032275"/>
            <a:ext cx="2595129" cy="60960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II. NỘI DUNG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52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par>
                                <p:cTn id="8" presetID="16" presetClass="entr" presetSubtype="2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Horizontal)">
                                      <p:cBhvr>
                                        <p:cTn id="16" dur="500"/>
                                        <p:tgtEl>
                                          <p:spTgt spid="9"/>
                                        </p:tgtEl>
                                      </p:cBhvr>
                                    </p:animEffect>
                                  </p:childTnLst>
                                </p:cTn>
                              </p:par>
                              <p:par>
                                <p:cTn id="17" presetID="16" presetClass="entr" presetSubtype="2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Horizontal)">
                                      <p:cBhvr>
                                        <p:cTn id="19" dur="500"/>
                                        <p:tgtEl>
                                          <p:spTgt spid="10"/>
                                        </p:tgtEl>
                                      </p:cBhvr>
                                    </p:animEffect>
                                  </p:childTnLst>
                                </p:cTn>
                              </p:par>
                              <p:par>
                                <p:cTn id="20" presetID="16" presetClass="entr" presetSubtype="2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Horizontal)">
                                      <p:cBhvr>
                                        <p:cTn id="22" dur="500"/>
                                        <p:tgtEl>
                                          <p:spTgt spid="11"/>
                                        </p:tgtEl>
                                      </p:cBhvr>
                                    </p:animEffect>
                                  </p:childTnLst>
                                </p:cTn>
                              </p:par>
                              <p:par>
                                <p:cTn id="23" presetID="16" presetClass="entr" presetSubtype="2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Horizontal)">
                                      <p:cBhvr>
                                        <p:cTn id="25" dur="500"/>
                                        <p:tgtEl>
                                          <p:spTgt spid="12"/>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Horizontal)">
                                      <p:cBhvr>
                                        <p:cTn id="28" dur="500"/>
                                        <p:tgtEl>
                                          <p:spTgt spid="18"/>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par>
                                <p:cTn id="37" presetID="14"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par>
                                <p:cTn id="40" presetID="14"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par>
                                <p:cTn id="43" presetID="14" presetClass="entr" presetSubtype="1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randombar(horizontal)">
                                      <p:cBhvr>
                                        <p:cTn id="45" dur="500"/>
                                        <p:tgtEl>
                                          <p:spTgt spid="23"/>
                                        </p:tgtEl>
                                      </p:cBhvr>
                                    </p:animEffect>
                                  </p:childTnLst>
                                </p:cTn>
                              </p:par>
                              <p:par>
                                <p:cTn id="46" presetID="14" presetClass="entr" presetSubtype="1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par>
                                <p:cTn id="52" presetID="14" presetClass="entr" presetSubtype="1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randombar(horizontal)">
                                      <p:cBhvr>
                                        <p:cTn id="54" dur="500"/>
                                        <p:tgtEl>
                                          <p:spTgt spid="26"/>
                                        </p:tgtEl>
                                      </p:cBhvr>
                                    </p:animEffect>
                                  </p:childTnLst>
                                </p:cTn>
                              </p:par>
                              <p:par>
                                <p:cTn id="55" presetID="14"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par>
                                <p:cTn id="58" presetID="14"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randombar(horizontal)">
                                      <p:cBhvr>
                                        <p:cTn id="63" dur="500"/>
                                        <p:tgtEl>
                                          <p:spTgt spid="29"/>
                                        </p:tgtEl>
                                      </p:cBhvr>
                                    </p:animEffect>
                                  </p:childTnLst>
                                </p:cTn>
                              </p:par>
                              <p:par>
                                <p:cTn id="64" presetID="14"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par>
                                <p:cTn id="67" presetID="14"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randombar(horizontal)">
                                      <p:cBhvr>
                                        <p:cTn id="69" dur="500"/>
                                        <p:tgtEl>
                                          <p:spTgt spid="31"/>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randombar(horizont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1000"/>
                                        <p:tgtEl>
                                          <p:spTgt spid="42"/>
                                        </p:tgtEl>
                                      </p:cBhvr>
                                    </p:animEffect>
                                    <p:anim calcmode="lin" valueType="num">
                                      <p:cBhvr>
                                        <p:cTn id="103" dur="1000" fill="hold"/>
                                        <p:tgtEl>
                                          <p:spTgt spid="42"/>
                                        </p:tgtEl>
                                        <p:attrNameLst>
                                          <p:attrName>ppt_x</p:attrName>
                                        </p:attrNameLst>
                                      </p:cBhvr>
                                      <p:tavLst>
                                        <p:tav tm="0">
                                          <p:val>
                                            <p:strVal val="#ppt_x"/>
                                          </p:val>
                                        </p:tav>
                                        <p:tav tm="100000">
                                          <p:val>
                                            <p:strVal val="#ppt_x"/>
                                          </p:val>
                                        </p:tav>
                                      </p:tavLst>
                                    </p:anim>
                                    <p:anim calcmode="lin" valueType="num">
                                      <p:cBhvr>
                                        <p:cTn id="104" dur="1000" fill="hold"/>
                                        <p:tgtEl>
                                          <p:spTgt spid="42"/>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1000"/>
                                        <p:tgtEl>
                                          <p:spTgt spid="43"/>
                                        </p:tgtEl>
                                      </p:cBhvr>
                                    </p:animEffect>
                                    <p:anim calcmode="lin" valueType="num">
                                      <p:cBhvr>
                                        <p:cTn id="108" dur="1000" fill="hold"/>
                                        <p:tgtEl>
                                          <p:spTgt spid="43"/>
                                        </p:tgtEl>
                                        <p:attrNameLst>
                                          <p:attrName>ppt_x</p:attrName>
                                        </p:attrNameLst>
                                      </p:cBhvr>
                                      <p:tavLst>
                                        <p:tav tm="0">
                                          <p:val>
                                            <p:strVal val="#ppt_x"/>
                                          </p:val>
                                        </p:tav>
                                        <p:tav tm="100000">
                                          <p:val>
                                            <p:strVal val="#ppt_x"/>
                                          </p:val>
                                        </p:tav>
                                      </p:tavLst>
                                    </p:anim>
                                    <p:anim calcmode="lin" valueType="num">
                                      <p:cBhvr>
                                        <p:cTn id="109" dur="1000" fill="hold"/>
                                        <p:tgtEl>
                                          <p:spTgt spid="43"/>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1000"/>
                                        <p:tgtEl>
                                          <p:spTgt spid="44"/>
                                        </p:tgtEl>
                                      </p:cBhvr>
                                    </p:animEffect>
                                    <p:anim calcmode="lin" valueType="num">
                                      <p:cBhvr>
                                        <p:cTn id="113" dur="1000" fill="hold"/>
                                        <p:tgtEl>
                                          <p:spTgt spid="44"/>
                                        </p:tgtEl>
                                        <p:attrNameLst>
                                          <p:attrName>ppt_x</p:attrName>
                                        </p:attrNameLst>
                                      </p:cBhvr>
                                      <p:tavLst>
                                        <p:tav tm="0">
                                          <p:val>
                                            <p:strVal val="#ppt_x"/>
                                          </p:val>
                                        </p:tav>
                                        <p:tav tm="100000">
                                          <p:val>
                                            <p:strVal val="#ppt_x"/>
                                          </p:val>
                                        </p:tav>
                                      </p:tavLst>
                                    </p:anim>
                                    <p:anim calcmode="lin" valueType="num">
                                      <p:cBhvr>
                                        <p:cTn id="114" dur="1000" fill="hold"/>
                                        <p:tgtEl>
                                          <p:spTgt spid="4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9" grpId="0"/>
      <p:bldP spid="42" grpId="0"/>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TotalTime>
  <Words>3137</Words>
  <Application>Microsoft Office PowerPoint</Application>
  <PresentationFormat>On-screen Show (4:3)</PresentationFormat>
  <Paragraphs>1177</Paragraphs>
  <Slides>35</Slides>
  <Notes>5</Notes>
  <HiddenSlides>0</HiddenSlides>
  <MMClips>2</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35</vt:i4>
      </vt:variant>
    </vt:vector>
  </HeadingPairs>
  <TitlesOfParts>
    <vt:vector size="51" baseType="lpstr">
      <vt:lpstr>宋体</vt:lpstr>
      <vt:lpstr>.VnAvant</vt:lpstr>
      <vt:lpstr>.VnBodoni</vt:lpstr>
      <vt:lpstr>Arial</vt:lpstr>
      <vt:lpstr>Calibri</vt:lpstr>
      <vt:lpstr>Calibri Light</vt:lpstr>
      <vt:lpstr>Symbol</vt:lpstr>
      <vt:lpstr>Tahoma</vt:lpstr>
      <vt:lpstr>Times New Roman</vt:lpstr>
      <vt:lpstr>Verdana</vt:lpstr>
      <vt:lpstr>Wingdings</vt:lpstr>
      <vt:lpstr>Office Theme</vt:lpstr>
      <vt:lpstr>1_Chủ đề Office</vt:lpstr>
      <vt:lpstr>6_Thiết kế Tùy chỉnh</vt:lpstr>
      <vt:lpstr>10_Thiết kế Tùy chỉnh</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282</cp:revision>
  <dcterms:created xsi:type="dcterms:W3CDTF">2006-08-16T00:00:00Z</dcterms:created>
  <dcterms:modified xsi:type="dcterms:W3CDTF">2021-08-11T02:40:26Z</dcterms:modified>
</cp:coreProperties>
</file>